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  <p:sldMasterId id="2147483687" r:id="rId5"/>
  </p:sldMasterIdLst>
  <p:notesMasterIdLst>
    <p:notesMasterId r:id="rId36"/>
  </p:notesMasterIdLst>
  <p:sldIdLst>
    <p:sldId id="256" r:id="rId6"/>
    <p:sldId id="271" r:id="rId7"/>
    <p:sldId id="272" r:id="rId8"/>
    <p:sldId id="274" r:id="rId9"/>
    <p:sldId id="275" r:id="rId10"/>
    <p:sldId id="276" r:id="rId11"/>
    <p:sldId id="277" r:id="rId12"/>
    <p:sldId id="278" r:id="rId13"/>
    <p:sldId id="279" r:id="rId14"/>
    <p:sldId id="280" r:id="rId15"/>
    <p:sldId id="301" r:id="rId16"/>
    <p:sldId id="281" r:id="rId17"/>
    <p:sldId id="284" r:id="rId18"/>
    <p:sldId id="285" r:id="rId19"/>
    <p:sldId id="287" r:id="rId20"/>
    <p:sldId id="288" r:id="rId21"/>
    <p:sldId id="291" r:id="rId22"/>
    <p:sldId id="290" r:id="rId23"/>
    <p:sldId id="292" r:id="rId24"/>
    <p:sldId id="293" r:id="rId25"/>
    <p:sldId id="294" r:id="rId26"/>
    <p:sldId id="295" r:id="rId27"/>
    <p:sldId id="296" r:id="rId28"/>
    <p:sldId id="297" r:id="rId29"/>
    <p:sldId id="298" r:id="rId30"/>
    <p:sldId id="299" r:id="rId31"/>
    <p:sldId id="300" r:id="rId32"/>
    <p:sldId id="302" r:id="rId33"/>
    <p:sldId id="303" r:id="rId34"/>
    <p:sldId id="304" r:id="rId35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6E32D"/>
    <a:srgbClr val="FFFFAB"/>
    <a:srgbClr val="6DEF98"/>
    <a:srgbClr val="FFEA9B"/>
    <a:srgbClr val="FFD79B"/>
    <a:srgbClr val="FFE0B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3EBDC8-762A-4437-8330-96FA55EC032B}" vWet="4" dt="2023-12-09T19:04:04.892"/>
    <p1510:client id="{70E10C9D-DCF1-234D-BBB7-93430694F3E0}" v="176" dt="2023-12-09T14:13:59.814"/>
    <p1510:client id="{A8950DEB-9976-4DB1-8EB9-FFDF9C005796}" v="4781" dt="2023-12-09T23:51:59.85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Helle Formatvorlag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Helle Formatvorlage 1 - Akz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7E9639D4-E3E2-4D34-9284-5A2195B3D0D7}" styleName="Helle Formatvorlag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48"/>
  </p:normalViewPr>
  <p:slideViewPr>
    <p:cSldViewPr snapToGrid="0">
      <p:cViewPr varScale="1">
        <p:scale>
          <a:sx n="78" d="100"/>
          <a:sy n="78" d="100"/>
        </p:scale>
        <p:origin x="192" y="6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theme" Target="theme/theme1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536D10-EA8B-42B3-A75E-C04A8A8E795F}" type="datetimeFigureOut">
              <a:rPr lang="en-US" smtClean="0"/>
              <a:t>12/10/2023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4E15C4-5C22-4FB0-ACBC-E6544B8B020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8855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99f2f57a71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99f2f57a71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99f2f57a71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99f2f57a71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748995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99f2f57a71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99f2f57a71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99473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99f2f57a71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99f2f57a71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11633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99f2f57a71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99f2f57a71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NO CLICK!!!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109801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99f2f57a71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99f2f57a71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12474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99f2f57a71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99f2f57a71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NO CLICK!!!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460476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99f2f57a71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99f2f57a71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59561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99f2f57a71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99f2f57a71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12291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99f2f57a71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99f2f57a71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11983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99f2f57a71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99f2f57a71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59563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99f2f57a71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99f2f57a71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929316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99f2f57a71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99f2f57a71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NO CLICK!!!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3076119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99f2f57a71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99f2f57a71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540972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99f2f57a71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99f2f57a71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NO CLICK!!!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3719834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99f2f57a71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99f2f57a71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395190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99f2f57a71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99f2f57a71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250546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99f2f57a71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99f2f57a71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864499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99f2f57a71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99f2f57a71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871460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99f2f57a71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99f2f57a71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NO CLICK!!!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981795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99f2f57a71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99f2f57a71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17951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99f2f57a71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99f2f57a71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57583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99f2f57a71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99f2f57a71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NO CLICK!!!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648419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99f2f57a71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99f2f57a71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NO CLICK!!!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692216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99f2f57a71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99f2f57a71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72008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99f2f57a71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99f2f57a71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86013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99f2f57a71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99f2f57a71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14849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99f2f57a71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99f2f57a71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43305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978800" y="1972867"/>
            <a:ext cx="8234400" cy="2187200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7333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9pPr>
          </a:lstStyle>
          <a:p>
            <a:r>
              <a:rPr lang="de-DE"/>
              <a:t>Mastertitelformat bearbeiten</a:t>
            </a: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299000" y="4353800"/>
            <a:ext cx="7594000" cy="524800"/>
          </a:xfrm>
          <a:prstGeom prst="rect">
            <a:avLst/>
          </a:prstGeom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rPr lang="de-DE"/>
              <a:t>Master-Untertitelformat bearbeiten</a:t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-47600" y="-40000"/>
            <a:ext cx="12287200" cy="6938000"/>
            <a:chOff x="-35700" y="-30000"/>
            <a:chExt cx="9215400" cy="5203500"/>
          </a:xfrm>
        </p:grpSpPr>
        <p:cxnSp>
          <p:nvCxnSpPr>
            <p:cNvPr id="12" name="Google Shape;12;p2"/>
            <p:cNvCxnSpPr/>
            <p:nvPr/>
          </p:nvCxnSpPr>
          <p:spPr>
            <a:xfrm rot="5400000">
              <a:off x="-1965275" y="2571750"/>
              <a:ext cx="5203500" cy="0"/>
            </a:xfrm>
            <a:prstGeom prst="straightConnector1">
              <a:avLst/>
            </a:prstGeom>
            <a:noFill/>
            <a:ln w="9525" cap="flat" cmpd="sng">
              <a:solidFill>
                <a:srgbClr val="19191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" name="Google Shape;13;p2"/>
            <p:cNvCxnSpPr/>
            <p:nvPr/>
          </p:nvCxnSpPr>
          <p:spPr>
            <a:xfrm rot="5400000">
              <a:off x="5912100" y="2571750"/>
              <a:ext cx="5203500" cy="0"/>
            </a:xfrm>
            <a:prstGeom prst="straightConnector1">
              <a:avLst/>
            </a:prstGeom>
            <a:noFill/>
            <a:ln w="9525" cap="flat" cmpd="sng">
              <a:solidFill>
                <a:srgbClr val="19191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" name="Google Shape;14;p2"/>
            <p:cNvCxnSpPr/>
            <p:nvPr/>
          </p:nvCxnSpPr>
          <p:spPr>
            <a:xfrm>
              <a:off x="-35700" y="529972"/>
              <a:ext cx="9215400" cy="0"/>
            </a:xfrm>
            <a:prstGeom prst="straightConnector1">
              <a:avLst/>
            </a:prstGeom>
            <a:noFill/>
            <a:ln w="9525" cap="flat" cmpd="sng">
              <a:solidFill>
                <a:srgbClr val="19191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" name="Google Shape;15;p2"/>
            <p:cNvCxnSpPr/>
            <p:nvPr/>
          </p:nvCxnSpPr>
          <p:spPr>
            <a:xfrm>
              <a:off x="-21425" y="2571750"/>
              <a:ext cx="653400" cy="0"/>
            </a:xfrm>
            <a:prstGeom prst="straightConnector1">
              <a:avLst/>
            </a:prstGeom>
            <a:noFill/>
            <a:ln w="9525" cap="flat" cmpd="sng">
              <a:solidFill>
                <a:srgbClr val="19191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" name="Google Shape;16;p2"/>
            <p:cNvCxnSpPr/>
            <p:nvPr/>
          </p:nvCxnSpPr>
          <p:spPr>
            <a:xfrm>
              <a:off x="8509900" y="2571750"/>
              <a:ext cx="636900" cy="0"/>
            </a:xfrm>
            <a:prstGeom prst="straightConnector1">
              <a:avLst/>
            </a:prstGeom>
            <a:noFill/>
            <a:ln w="9525" cap="flat" cmpd="sng">
              <a:solidFill>
                <a:srgbClr val="19191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-35700" y="4623597"/>
              <a:ext cx="9215400" cy="0"/>
            </a:xfrm>
            <a:prstGeom prst="straightConnector1">
              <a:avLst/>
            </a:prstGeom>
            <a:noFill/>
            <a:ln w="9525" cap="flat" cmpd="sng">
              <a:solidFill>
                <a:srgbClr val="19191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8" name="Google Shape;18;p2"/>
          <p:cNvSpPr/>
          <p:nvPr/>
        </p:nvSpPr>
        <p:spPr>
          <a:xfrm>
            <a:off x="11617200" y="165567"/>
            <a:ext cx="364400" cy="364400"/>
          </a:xfrm>
          <a:prstGeom prst="star4">
            <a:avLst>
              <a:gd name="adj" fmla="val 12500"/>
            </a:avLst>
          </a:prstGeom>
          <a:solidFill>
            <a:srgbClr val="19191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" name="Google Shape;19;p2"/>
          <p:cNvSpPr/>
          <p:nvPr/>
        </p:nvSpPr>
        <p:spPr>
          <a:xfrm>
            <a:off x="242567" y="6335933"/>
            <a:ext cx="364400" cy="364400"/>
          </a:xfrm>
          <a:prstGeom prst="star4">
            <a:avLst>
              <a:gd name="adj" fmla="val 12500"/>
            </a:avLst>
          </a:prstGeom>
          <a:solidFill>
            <a:srgbClr val="19191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57426549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1"/>
          <p:cNvSpPr txBox="1">
            <a:spLocks noGrp="1"/>
          </p:cNvSpPr>
          <p:nvPr>
            <p:ph type="title" hasCustomPrompt="1"/>
          </p:nvPr>
        </p:nvSpPr>
        <p:spPr>
          <a:xfrm>
            <a:off x="950800" y="1665663"/>
            <a:ext cx="10290400" cy="2800400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4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9pPr>
          </a:lstStyle>
          <a:p>
            <a:r>
              <a:t>xx%</a:t>
            </a:r>
          </a:p>
        </p:txBody>
      </p:sp>
      <p:sp>
        <p:nvSpPr>
          <p:cNvPr id="106" name="Google Shape;106;p11"/>
          <p:cNvSpPr txBox="1">
            <a:spLocks noGrp="1"/>
          </p:cNvSpPr>
          <p:nvPr>
            <p:ph type="subTitle" idx="1"/>
          </p:nvPr>
        </p:nvSpPr>
        <p:spPr>
          <a:xfrm>
            <a:off x="3271233" y="4466063"/>
            <a:ext cx="5649600" cy="7144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 sz="2133"/>
            </a:lvl9pPr>
          </a:lstStyle>
          <a:p>
            <a:r>
              <a:rPr lang="de-DE"/>
              <a:t>Master-Untertitelformat bearbeiten</a:t>
            </a:r>
            <a:endParaRPr/>
          </a:p>
        </p:txBody>
      </p:sp>
      <p:grpSp>
        <p:nvGrpSpPr>
          <p:cNvPr id="107" name="Google Shape;107;p11"/>
          <p:cNvGrpSpPr/>
          <p:nvPr/>
        </p:nvGrpSpPr>
        <p:grpSpPr>
          <a:xfrm>
            <a:off x="-47600" y="-40000"/>
            <a:ext cx="12287200" cy="6938000"/>
            <a:chOff x="-35700" y="-30000"/>
            <a:chExt cx="9215400" cy="5203500"/>
          </a:xfrm>
        </p:grpSpPr>
        <p:cxnSp>
          <p:nvCxnSpPr>
            <p:cNvPr id="108" name="Google Shape;108;p11"/>
            <p:cNvCxnSpPr/>
            <p:nvPr/>
          </p:nvCxnSpPr>
          <p:spPr>
            <a:xfrm rot="5400000">
              <a:off x="-1965275" y="2571750"/>
              <a:ext cx="5203500" cy="0"/>
            </a:xfrm>
            <a:prstGeom prst="straightConnector1">
              <a:avLst/>
            </a:prstGeom>
            <a:noFill/>
            <a:ln w="9525" cap="flat" cmpd="sng">
              <a:solidFill>
                <a:srgbClr val="19191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9" name="Google Shape;109;p11"/>
            <p:cNvCxnSpPr/>
            <p:nvPr/>
          </p:nvCxnSpPr>
          <p:spPr>
            <a:xfrm rot="5400000">
              <a:off x="5912100" y="2571750"/>
              <a:ext cx="5203500" cy="0"/>
            </a:xfrm>
            <a:prstGeom prst="straightConnector1">
              <a:avLst/>
            </a:prstGeom>
            <a:noFill/>
            <a:ln w="9525" cap="flat" cmpd="sng">
              <a:solidFill>
                <a:srgbClr val="19191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0" name="Google Shape;110;p11"/>
            <p:cNvCxnSpPr/>
            <p:nvPr/>
          </p:nvCxnSpPr>
          <p:spPr>
            <a:xfrm>
              <a:off x="-35700" y="529972"/>
              <a:ext cx="9215400" cy="0"/>
            </a:xfrm>
            <a:prstGeom prst="straightConnector1">
              <a:avLst/>
            </a:prstGeom>
            <a:noFill/>
            <a:ln w="9525" cap="flat" cmpd="sng">
              <a:solidFill>
                <a:srgbClr val="19191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1" name="Google Shape;111;p11"/>
            <p:cNvCxnSpPr/>
            <p:nvPr/>
          </p:nvCxnSpPr>
          <p:spPr>
            <a:xfrm>
              <a:off x="-21425" y="2571750"/>
              <a:ext cx="653400" cy="0"/>
            </a:xfrm>
            <a:prstGeom prst="straightConnector1">
              <a:avLst/>
            </a:prstGeom>
            <a:noFill/>
            <a:ln w="9525" cap="flat" cmpd="sng">
              <a:solidFill>
                <a:srgbClr val="19191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2" name="Google Shape;112;p11"/>
            <p:cNvCxnSpPr/>
            <p:nvPr/>
          </p:nvCxnSpPr>
          <p:spPr>
            <a:xfrm>
              <a:off x="8509900" y="2571750"/>
              <a:ext cx="636900" cy="0"/>
            </a:xfrm>
            <a:prstGeom prst="straightConnector1">
              <a:avLst/>
            </a:prstGeom>
            <a:noFill/>
            <a:ln w="9525" cap="flat" cmpd="sng">
              <a:solidFill>
                <a:srgbClr val="19191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3" name="Google Shape;113;p11"/>
            <p:cNvCxnSpPr/>
            <p:nvPr/>
          </p:nvCxnSpPr>
          <p:spPr>
            <a:xfrm>
              <a:off x="-35700" y="4623597"/>
              <a:ext cx="9215400" cy="0"/>
            </a:xfrm>
            <a:prstGeom prst="straightConnector1">
              <a:avLst/>
            </a:prstGeom>
            <a:noFill/>
            <a:ln w="9525" cap="flat" cmpd="sng">
              <a:solidFill>
                <a:srgbClr val="19191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14" name="Google Shape;114;p11"/>
          <p:cNvSpPr/>
          <p:nvPr/>
        </p:nvSpPr>
        <p:spPr>
          <a:xfrm>
            <a:off x="11617200" y="165567"/>
            <a:ext cx="364400" cy="364400"/>
          </a:xfrm>
          <a:prstGeom prst="star4">
            <a:avLst>
              <a:gd name="adj" fmla="val 12500"/>
            </a:avLst>
          </a:prstGeom>
          <a:solidFill>
            <a:srgbClr val="19191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5" name="Google Shape;115;p11"/>
          <p:cNvSpPr/>
          <p:nvPr/>
        </p:nvSpPr>
        <p:spPr>
          <a:xfrm>
            <a:off x="242567" y="6335933"/>
            <a:ext cx="364400" cy="364400"/>
          </a:xfrm>
          <a:prstGeom prst="star4">
            <a:avLst>
              <a:gd name="adj" fmla="val 12500"/>
            </a:avLst>
          </a:prstGeom>
          <a:solidFill>
            <a:srgbClr val="19191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24701418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7836227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3"/>
          <p:cNvSpPr txBox="1">
            <a:spLocks noGrp="1"/>
          </p:cNvSpPr>
          <p:nvPr>
            <p:ph type="title"/>
          </p:nvPr>
        </p:nvSpPr>
        <p:spPr>
          <a:xfrm>
            <a:off x="1840841" y="1531533"/>
            <a:ext cx="3737600" cy="703600"/>
          </a:xfrm>
          <a:prstGeom prst="rect">
            <a:avLst/>
          </a:prstGeom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933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de-DE"/>
              <a:t>Mastertitelformat bearbeiten</a:t>
            </a:r>
            <a:endParaRPr/>
          </a:p>
        </p:txBody>
      </p:sp>
      <p:sp>
        <p:nvSpPr>
          <p:cNvPr id="119" name="Google Shape;119;p13"/>
          <p:cNvSpPr txBox="1">
            <a:spLocks noGrp="1"/>
          </p:cNvSpPr>
          <p:nvPr>
            <p:ph type="title" idx="2" hasCustomPrompt="1"/>
          </p:nvPr>
        </p:nvSpPr>
        <p:spPr>
          <a:xfrm>
            <a:off x="6616764" y="3136617"/>
            <a:ext cx="713600" cy="703600"/>
          </a:xfrm>
          <a:prstGeom prst="rect">
            <a:avLst/>
          </a:prstGeom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333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20" name="Google Shape;120;p13"/>
          <p:cNvSpPr txBox="1">
            <a:spLocks noGrp="1"/>
          </p:cNvSpPr>
          <p:nvPr>
            <p:ph type="subTitle" idx="1"/>
          </p:nvPr>
        </p:nvSpPr>
        <p:spPr>
          <a:xfrm>
            <a:off x="1124947" y="2133444"/>
            <a:ext cx="3740800" cy="703600"/>
          </a:xfrm>
          <a:prstGeom prst="rect">
            <a:avLst/>
          </a:prstGeom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9pPr>
          </a:lstStyle>
          <a:p>
            <a:r>
              <a:rPr lang="de-DE"/>
              <a:t>Master-Untertitelformat bearbeiten</a:t>
            </a:r>
            <a:endParaRPr/>
          </a:p>
        </p:txBody>
      </p:sp>
      <p:sp>
        <p:nvSpPr>
          <p:cNvPr id="121" name="Google Shape;121;p13"/>
          <p:cNvSpPr txBox="1">
            <a:spLocks noGrp="1"/>
          </p:cNvSpPr>
          <p:nvPr>
            <p:ph type="title" idx="3"/>
          </p:nvPr>
        </p:nvSpPr>
        <p:spPr>
          <a:xfrm>
            <a:off x="1837664" y="3136617"/>
            <a:ext cx="3737600" cy="703600"/>
          </a:xfrm>
          <a:prstGeom prst="rect">
            <a:avLst/>
          </a:prstGeom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933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de-DE"/>
              <a:t>Mastertitelformat bearbeiten</a:t>
            </a:r>
            <a:endParaRPr/>
          </a:p>
        </p:txBody>
      </p:sp>
      <p:sp>
        <p:nvSpPr>
          <p:cNvPr id="122" name="Google Shape;122;p13"/>
          <p:cNvSpPr txBox="1">
            <a:spLocks noGrp="1"/>
          </p:cNvSpPr>
          <p:nvPr>
            <p:ph type="title" idx="4" hasCustomPrompt="1"/>
          </p:nvPr>
        </p:nvSpPr>
        <p:spPr>
          <a:xfrm>
            <a:off x="1121264" y="3136617"/>
            <a:ext cx="716400" cy="703600"/>
          </a:xfrm>
          <a:prstGeom prst="rect">
            <a:avLst/>
          </a:prstGeom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333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23" name="Google Shape;123;p13"/>
          <p:cNvSpPr txBox="1">
            <a:spLocks noGrp="1"/>
          </p:cNvSpPr>
          <p:nvPr>
            <p:ph type="subTitle" idx="5"/>
          </p:nvPr>
        </p:nvSpPr>
        <p:spPr>
          <a:xfrm>
            <a:off x="1121263" y="3738592"/>
            <a:ext cx="3740800" cy="703600"/>
          </a:xfrm>
          <a:prstGeom prst="rect">
            <a:avLst/>
          </a:prstGeom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9pPr>
          </a:lstStyle>
          <a:p>
            <a:r>
              <a:rPr lang="de-DE"/>
              <a:t>Master-Untertitelformat bearbeiten</a:t>
            </a:r>
            <a:endParaRPr/>
          </a:p>
        </p:txBody>
      </p:sp>
      <p:sp>
        <p:nvSpPr>
          <p:cNvPr id="124" name="Google Shape;124;p13"/>
          <p:cNvSpPr txBox="1">
            <a:spLocks noGrp="1"/>
          </p:cNvSpPr>
          <p:nvPr>
            <p:ph type="title" idx="6"/>
          </p:nvPr>
        </p:nvSpPr>
        <p:spPr>
          <a:xfrm>
            <a:off x="1840841" y="4741700"/>
            <a:ext cx="3737600" cy="703600"/>
          </a:xfrm>
          <a:prstGeom prst="rect">
            <a:avLst/>
          </a:prstGeom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933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de-DE"/>
              <a:t>Mastertitelformat bearbeiten</a:t>
            </a:r>
            <a:endParaRPr/>
          </a:p>
        </p:txBody>
      </p:sp>
      <p:sp>
        <p:nvSpPr>
          <p:cNvPr id="125" name="Google Shape;125;p13"/>
          <p:cNvSpPr txBox="1">
            <a:spLocks noGrp="1"/>
          </p:cNvSpPr>
          <p:nvPr>
            <p:ph type="title" idx="7" hasCustomPrompt="1"/>
          </p:nvPr>
        </p:nvSpPr>
        <p:spPr>
          <a:xfrm>
            <a:off x="1124121" y="4741700"/>
            <a:ext cx="716400" cy="703600"/>
          </a:xfrm>
          <a:prstGeom prst="rect">
            <a:avLst/>
          </a:prstGeom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333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26" name="Google Shape;126;p13"/>
          <p:cNvSpPr txBox="1">
            <a:spLocks noGrp="1"/>
          </p:cNvSpPr>
          <p:nvPr>
            <p:ph type="subTitle" idx="8"/>
          </p:nvPr>
        </p:nvSpPr>
        <p:spPr>
          <a:xfrm>
            <a:off x="1124947" y="5343739"/>
            <a:ext cx="3740800" cy="703600"/>
          </a:xfrm>
          <a:prstGeom prst="rect">
            <a:avLst/>
          </a:prstGeom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9pPr>
          </a:lstStyle>
          <a:p>
            <a:r>
              <a:rPr lang="de-DE"/>
              <a:t>Master-Untertitelformat bearbeiten</a:t>
            </a:r>
            <a:endParaRPr/>
          </a:p>
        </p:txBody>
      </p:sp>
      <p:sp>
        <p:nvSpPr>
          <p:cNvPr id="127" name="Google Shape;127;p13"/>
          <p:cNvSpPr txBox="1">
            <a:spLocks noGrp="1"/>
          </p:cNvSpPr>
          <p:nvPr>
            <p:ph type="title" idx="9"/>
          </p:nvPr>
        </p:nvSpPr>
        <p:spPr>
          <a:xfrm>
            <a:off x="7336337" y="1531533"/>
            <a:ext cx="3734400" cy="703600"/>
          </a:xfrm>
          <a:prstGeom prst="rect">
            <a:avLst/>
          </a:prstGeom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933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de-DE"/>
              <a:t>Mastertitelformat bearbeiten</a:t>
            </a:r>
            <a:endParaRPr/>
          </a:p>
        </p:txBody>
      </p:sp>
      <p:sp>
        <p:nvSpPr>
          <p:cNvPr id="128" name="Google Shape;128;p13"/>
          <p:cNvSpPr txBox="1">
            <a:spLocks noGrp="1"/>
          </p:cNvSpPr>
          <p:nvPr>
            <p:ph type="title" idx="13" hasCustomPrompt="1"/>
          </p:nvPr>
        </p:nvSpPr>
        <p:spPr>
          <a:xfrm>
            <a:off x="6619609" y="1531533"/>
            <a:ext cx="713600" cy="703600"/>
          </a:xfrm>
          <a:prstGeom prst="rect">
            <a:avLst/>
          </a:prstGeom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333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29" name="Google Shape;129;p13"/>
          <p:cNvSpPr txBox="1">
            <a:spLocks noGrp="1"/>
          </p:cNvSpPr>
          <p:nvPr>
            <p:ph type="subTitle" idx="14"/>
          </p:nvPr>
        </p:nvSpPr>
        <p:spPr>
          <a:xfrm>
            <a:off x="6620445" y="2133444"/>
            <a:ext cx="3740800" cy="703600"/>
          </a:xfrm>
          <a:prstGeom prst="rect">
            <a:avLst/>
          </a:prstGeom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9pPr>
          </a:lstStyle>
          <a:p>
            <a:r>
              <a:rPr lang="de-DE"/>
              <a:t>Master-Untertitelformat bearbeiten</a:t>
            </a:r>
            <a:endParaRPr/>
          </a:p>
        </p:txBody>
      </p:sp>
      <p:sp>
        <p:nvSpPr>
          <p:cNvPr id="130" name="Google Shape;130;p13"/>
          <p:cNvSpPr txBox="1">
            <a:spLocks noGrp="1"/>
          </p:cNvSpPr>
          <p:nvPr>
            <p:ph type="title" idx="15"/>
          </p:nvPr>
        </p:nvSpPr>
        <p:spPr>
          <a:xfrm>
            <a:off x="7333163" y="3136617"/>
            <a:ext cx="3734400" cy="703600"/>
          </a:xfrm>
          <a:prstGeom prst="rect">
            <a:avLst/>
          </a:prstGeom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933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de-DE"/>
              <a:t>Mastertitelformat bearbeiten</a:t>
            </a:r>
            <a:endParaRPr/>
          </a:p>
        </p:txBody>
      </p:sp>
      <p:sp>
        <p:nvSpPr>
          <p:cNvPr id="131" name="Google Shape;131;p13"/>
          <p:cNvSpPr txBox="1">
            <a:spLocks noGrp="1"/>
          </p:cNvSpPr>
          <p:nvPr>
            <p:ph type="title" idx="16" hasCustomPrompt="1"/>
          </p:nvPr>
        </p:nvSpPr>
        <p:spPr>
          <a:xfrm>
            <a:off x="1124121" y="1531533"/>
            <a:ext cx="716400" cy="703600"/>
          </a:xfrm>
          <a:prstGeom prst="rect">
            <a:avLst/>
          </a:prstGeom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333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32" name="Google Shape;132;p13"/>
          <p:cNvSpPr txBox="1">
            <a:spLocks noGrp="1"/>
          </p:cNvSpPr>
          <p:nvPr>
            <p:ph type="subTitle" idx="17"/>
          </p:nvPr>
        </p:nvSpPr>
        <p:spPr>
          <a:xfrm>
            <a:off x="6616761" y="3738592"/>
            <a:ext cx="3740800" cy="703600"/>
          </a:xfrm>
          <a:prstGeom prst="rect">
            <a:avLst/>
          </a:prstGeom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9pPr>
          </a:lstStyle>
          <a:p>
            <a:r>
              <a:rPr lang="de-DE"/>
              <a:t>Master-Untertitelformat bearbeiten</a:t>
            </a:r>
            <a:endParaRPr/>
          </a:p>
        </p:txBody>
      </p:sp>
      <p:sp>
        <p:nvSpPr>
          <p:cNvPr id="133" name="Google Shape;133;p13"/>
          <p:cNvSpPr txBox="1">
            <a:spLocks noGrp="1"/>
          </p:cNvSpPr>
          <p:nvPr>
            <p:ph type="title" idx="18"/>
          </p:nvPr>
        </p:nvSpPr>
        <p:spPr>
          <a:xfrm>
            <a:off x="7336337" y="4741700"/>
            <a:ext cx="3734400" cy="703600"/>
          </a:xfrm>
          <a:prstGeom prst="rect">
            <a:avLst/>
          </a:prstGeom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933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de-DE"/>
              <a:t>Mastertitelformat bearbeiten</a:t>
            </a:r>
            <a:endParaRPr/>
          </a:p>
        </p:txBody>
      </p:sp>
      <p:sp>
        <p:nvSpPr>
          <p:cNvPr id="134" name="Google Shape;134;p13"/>
          <p:cNvSpPr txBox="1">
            <a:spLocks noGrp="1"/>
          </p:cNvSpPr>
          <p:nvPr>
            <p:ph type="title" idx="19" hasCustomPrompt="1"/>
          </p:nvPr>
        </p:nvSpPr>
        <p:spPr>
          <a:xfrm>
            <a:off x="6619609" y="4741700"/>
            <a:ext cx="713600" cy="703600"/>
          </a:xfrm>
          <a:prstGeom prst="rect">
            <a:avLst/>
          </a:prstGeom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333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35" name="Google Shape;135;p13"/>
          <p:cNvSpPr txBox="1">
            <a:spLocks noGrp="1"/>
          </p:cNvSpPr>
          <p:nvPr>
            <p:ph type="subTitle" idx="20"/>
          </p:nvPr>
        </p:nvSpPr>
        <p:spPr>
          <a:xfrm>
            <a:off x="6620445" y="5343739"/>
            <a:ext cx="3740800" cy="703600"/>
          </a:xfrm>
          <a:prstGeom prst="rect">
            <a:avLst/>
          </a:prstGeom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9pPr>
          </a:lstStyle>
          <a:p>
            <a:r>
              <a:rPr lang="de-DE"/>
              <a:t>Master-Untertitelformat bearbeiten</a:t>
            </a:r>
            <a:endParaRPr/>
          </a:p>
        </p:txBody>
      </p:sp>
      <p:sp>
        <p:nvSpPr>
          <p:cNvPr id="136" name="Google Shape;136;p13"/>
          <p:cNvSpPr txBox="1">
            <a:spLocks noGrp="1"/>
          </p:cNvSpPr>
          <p:nvPr>
            <p:ph type="title" idx="21"/>
          </p:nvPr>
        </p:nvSpPr>
        <p:spPr>
          <a:xfrm>
            <a:off x="960000" y="703767"/>
            <a:ext cx="10272000" cy="830400"/>
          </a:xfrm>
          <a:prstGeom prst="rect">
            <a:avLst/>
          </a:prstGeom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4667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de-DE"/>
              <a:t>Mastertitelformat bearbeiten</a:t>
            </a:r>
            <a:endParaRPr/>
          </a:p>
        </p:txBody>
      </p:sp>
      <p:grpSp>
        <p:nvGrpSpPr>
          <p:cNvPr id="137" name="Google Shape;137;p13"/>
          <p:cNvGrpSpPr/>
          <p:nvPr/>
        </p:nvGrpSpPr>
        <p:grpSpPr>
          <a:xfrm>
            <a:off x="-47600" y="-40000"/>
            <a:ext cx="12287200" cy="6938000"/>
            <a:chOff x="-35700" y="-30000"/>
            <a:chExt cx="9215400" cy="5203500"/>
          </a:xfrm>
        </p:grpSpPr>
        <p:cxnSp>
          <p:nvCxnSpPr>
            <p:cNvPr id="138" name="Google Shape;138;p13"/>
            <p:cNvCxnSpPr/>
            <p:nvPr/>
          </p:nvCxnSpPr>
          <p:spPr>
            <a:xfrm>
              <a:off x="-35700" y="529972"/>
              <a:ext cx="9215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9" name="Google Shape;139;p13"/>
            <p:cNvCxnSpPr/>
            <p:nvPr/>
          </p:nvCxnSpPr>
          <p:spPr>
            <a:xfrm>
              <a:off x="8509900" y="2571750"/>
              <a:ext cx="636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0" name="Google Shape;140;p13"/>
            <p:cNvCxnSpPr/>
            <p:nvPr/>
          </p:nvCxnSpPr>
          <p:spPr>
            <a:xfrm rot="5400000">
              <a:off x="5912100" y="2571750"/>
              <a:ext cx="52035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41" name="Google Shape;141;p13"/>
          <p:cNvSpPr/>
          <p:nvPr/>
        </p:nvSpPr>
        <p:spPr>
          <a:xfrm>
            <a:off x="11617200" y="165567"/>
            <a:ext cx="364400" cy="364400"/>
          </a:xfrm>
          <a:prstGeom prst="star4">
            <a:avLst>
              <a:gd name="adj" fmla="val 125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416027470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4"/>
          <p:cNvSpPr txBox="1">
            <a:spLocks noGrp="1"/>
          </p:cNvSpPr>
          <p:nvPr>
            <p:ph type="title"/>
          </p:nvPr>
        </p:nvSpPr>
        <p:spPr>
          <a:xfrm>
            <a:off x="1434800" y="1977084"/>
            <a:ext cx="9336000" cy="1884400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13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de-DE"/>
              <a:t>Mastertitelformat bearbeiten</a:t>
            </a:r>
            <a:endParaRPr/>
          </a:p>
        </p:txBody>
      </p:sp>
      <p:sp>
        <p:nvSpPr>
          <p:cNvPr id="144" name="Google Shape;144;p14"/>
          <p:cNvSpPr txBox="1">
            <a:spLocks noGrp="1"/>
          </p:cNvSpPr>
          <p:nvPr>
            <p:ph type="subTitle" idx="1"/>
          </p:nvPr>
        </p:nvSpPr>
        <p:spPr>
          <a:xfrm>
            <a:off x="2727600" y="4142017"/>
            <a:ext cx="6750400" cy="7616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de-DE"/>
              <a:t>Master-Untertitelformat bearbeiten</a:t>
            </a:r>
            <a:endParaRPr/>
          </a:p>
        </p:txBody>
      </p:sp>
      <p:grpSp>
        <p:nvGrpSpPr>
          <p:cNvPr id="145" name="Google Shape;145;p14"/>
          <p:cNvGrpSpPr/>
          <p:nvPr/>
        </p:nvGrpSpPr>
        <p:grpSpPr>
          <a:xfrm>
            <a:off x="-47600" y="-40000"/>
            <a:ext cx="12287200" cy="6938000"/>
            <a:chOff x="-35700" y="-30000"/>
            <a:chExt cx="9215400" cy="5203500"/>
          </a:xfrm>
        </p:grpSpPr>
        <p:cxnSp>
          <p:nvCxnSpPr>
            <p:cNvPr id="146" name="Google Shape;146;p14"/>
            <p:cNvCxnSpPr/>
            <p:nvPr/>
          </p:nvCxnSpPr>
          <p:spPr>
            <a:xfrm rot="5400000">
              <a:off x="-1965275" y="2571750"/>
              <a:ext cx="5203500" cy="0"/>
            </a:xfrm>
            <a:prstGeom prst="straightConnector1">
              <a:avLst/>
            </a:prstGeom>
            <a:noFill/>
            <a:ln w="9525" cap="flat" cmpd="sng">
              <a:solidFill>
                <a:srgbClr val="19191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7" name="Google Shape;147;p14"/>
            <p:cNvCxnSpPr/>
            <p:nvPr/>
          </p:nvCxnSpPr>
          <p:spPr>
            <a:xfrm rot="5400000">
              <a:off x="5912100" y="2571750"/>
              <a:ext cx="5203500" cy="0"/>
            </a:xfrm>
            <a:prstGeom prst="straightConnector1">
              <a:avLst/>
            </a:prstGeom>
            <a:noFill/>
            <a:ln w="9525" cap="flat" cmpd="sng">
              <a:solidFill>
                <a:srgbClr val="19191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" name="Google Shape;148;p14"/>
            <p:cNvCxnSpPr/>
            <p:nvPr/>
          </p:nvCxnSpPr>
          <p:spPr>
            <a:xfrm>
              <a:off x="-35700" y="529972"/>
              <a:ext cx="9215400" cy="0"/>
            </a:xfrm>
            <a:prstGeom prst="straightConnector1">
              <a:avLst/>
            </a:prstGeom>
            <a:noFill/>
            <a:ln w="9525" cap="flat" cmpd="sng">
              <a:solidFill>
                <a:srgbClr val="19191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9" name="Google Shape;149;p14"/>
            <p:cNvCxnSpPr/>
            <p:nvPr/>
          </p:nvCxnSpPr>
          <p:spPr>
            <a:xfrm>
              <a:off x="-21425" y="2571750"/>
              <a:ext cx="653400" cy="0"/>
            </a:xfrm>
            <a:prstGeom prst="straightConnector1">
              <a:avLst/>
            </a:prstGeom>
            <a:noFill/>
            <a:ln w="9525" cap="flat" cmpd="sng">
              <a:solidFill>
                <a:srgbClr val="19191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0" name="Google Shape;150;p14"/>
            <p:cNvCxnSpPr/>
            <p:nvPr/>
          </p:nvCxnSpPr>
          <p:spPr>
            <a:xfrm>
              <a:off x="8509900" y="2571750"/>
              <a:ext cx="636900" cy="0"/>
            </a:xfrm>
            <a:prstGeom prst="straightConnector1">
              <a:avLst/>
            </a:prstGeom>
            <a:noFill/>
            <a:ln w="9525" cap="flat" cmpd="sng">
              <a:solidFill>
                <a:srgbClr val="19191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1" name="Google Shape;151;p14"/>
            <p:cNvCxnSpPr/>
            <p:nvPr/>
          </p:nvCxnSpPr>
          <p:spPr>
            <a:xfrm>
              <a:off x="-35700" y="4623597"/>
              <a:ext cx="9215400" cy="0"/>
            </a:xfrm>
            <a:prstGeom prst="straightConnector1">
              <a:avLst/>
            </a:prstGeom>
            <a:noFill/>
            <a:ln w="9525" cap="flat" cmpd="sng">
              <a:solidFill>
                <a:srgbClr val="19191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52" name="Google Shape;152;p14"/>
          <p:cNvSpPr/>
          <p:nvPr/>
        </p:nvSpPr>
        <p:spPr>
          <a:xfrm>
            <a:off x="11617200" y="165567"/>
            <a:ext cx="364400" cy="364400"/>
          </a:xfrm>
          <a:prstGeom prst="star4">
            <a:avLst>
              <a:gd name="adj" fmla="val 12500"/>
            </a:avLst>
          </a:prstGeom>
          <a:solidFill>
            <a:srgbClr val="19191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3" name="Google Shape;153;p14"/>
          <p:cNvSpPr/>
          <p:nvPr/>
        </p:nvSpPr>
        <p:spPr>
          <a:xfrm>
            <a:off x="242567" y="6335933"/>
            <a:ext cx="364400" cy="364400"/>
          </a:xfrm>
          <a:prstGeom prst="star4">
            <a:avLst>
              <a:gd name="adj" fmla="val 12500"/>
            </a:avLst>
          </a:prstGeom>
          <a:solidFill>
            <a:srgbClr val="19191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66020518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5"/>
          <p:cNvSpPr txBox="1">
            <a:spLocks noGrp="1"/>
          </p:cNvSpPr>
          <p:nvPr>
            <p:ph type="title"/>
          </p:nvPr>
        </p:nvSpPr>
        <p:spPr>
          <a:xfrm>
            <a:off x="3523400" y="3969508"/>
            <a:ext cx="5145200" cy="7092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rPr lang="de-DE"/>
              <a:t>Mastertitelformat bearbeiten</a:t>
            </a:r>
            <a:endParaRPr/>
          </a:p>
        </p:txBody>
      </p:sp>
      <p:sp>
        <p:nvSpPr>
          <p:cNvPr id="156" name="Google Shape;156;p15"/>
          <p:cNvSpPr txBox="1">
            <a:spLocks noGrp="1"/>
          </p:cNvSpPr>
          <p:nvPr>
            <p:ph type="subTitle" idx="1"/>
          </p:nvPr>
        </p:nvSpPr>
        <p:spPr>
          <a:xfrm>
            <a:off x="2286000" y="2179292"/>
            <a:ext cx="7620000" cy="1604000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9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3000"/>
              <a:buNone/>
              <a:defRPr sz="4000"/>
            </a:lvl9pPr>
          </a:lstStyle>
          <a:p>
            <a:r>
              <a:rPr lang="de-DE"/>
              <a:t>Master-Untertitelformat bearbeiten</a:t>
            </a:r>
            <a:endParaRPr/>
          </a:p>
        </p:txBody>
      </p:sp>
      <p:grpSp>
        <p:nvGrpSpPr>
          <p:cNvPr id="157" name="Google Shape;157;p15"/>
          <p:cNvGrpSpPr/>
          <p:nvPr/>
        </p:nvGrpSpPr>
        <p:grpSpPr>
          <a:xfrm>
            <a:off x="-47600" y="-40000"/>
            <a:ext cx="12287200" cy="6938000"/>
            <a:chOff x="-35700" y="-30000"/>
            <a:chExt cx="9215400" cy="5203500"/>
          </a:xfrm>
        </p:grpSpPr>
        <p:cxnSp>
          <p:nvCxnSpPr>
            <p:cNvPr id="158" name="Google Shape;158;p15"/>
            <p:cNvCxnSpPr/>
            <p:nvPr/>
          </p:nvCxnSpPr>
          <p:spPr>
            <a:xfrm rot="5400000">
              <a:off x="-1965275" y="2571750"/>
              <a:ext cx="5203500" cy="0"/>
            </a:xfrm>
            <a:prstGeom prst="straightConnector1">
              <a:avLst/>
            </a:prstGeom>
            <a:noFill/>
            <a:ln w="9525" cap="flat" cmpd="sng">
              <a:solidFill>
                <a:srgbClr val="19191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9" name="Google Shape;159;p15"/>
            <p:cNvCxnSpPr/>
            <p:nvPr/>
          </p:nvCxnSpPr>
          <p:spPr>
            <a:xfrm rot="5400000">
              <a:off x="5912100" y="2571750"/>
              <a:ext cx="5203500" cy="0"/>
            </a:xfrm>
            <a:prstGeom prst="straightConnector1">
              <a:avLst/>
            </a:prstGeom>
            <a:noFill/>
            <a:ln w="9525" cap="flat" cmpd="sng">
              <a:solidFill>
                <a:srgbClr val="19191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0" name="Google Shape;160;p15"/>
            <p:cNvCxnSpPr/>
            <p:nvPr/>
          </p:nvCxnSpPr>
          <p:spPr>
            <a:xfrm>
              <a:off x="-35700" y="529972"/>
              <a:ext cx="9215400" cy="0"/>
            </a:xfrm>
            <a:prstGeom prst="straightConnector1">
              <a:avLst/>
            </a:prstGeom>
            <a:noFill/>
            <a:ln w="9525" cap="flat" cmpd="sng">
              <a:solidFill>
                <a:srgbClr val="19191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1" name="Google Shape;161;p15"/>
            <p:cNvCxnSpPr/>
            <p:nvPr/>
          </p:nvCxnSpPr>
          <p:spPr>
            <a:xfrm>
              <a:off x="-21425" y="2571750"/>
              <a:ext cx="653400" cy="0"/>
            </a:xfrm>
            <a:prstGeom prst="straightConnector1">
              <a:avLst/>
            </a:prstGeom>
            <a:noFill/>
            <a:ln w="9525" cap="flat" cmpd="sng">
              <a:solidFill>
                <a:srgbClr val="19191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2" name="Google Shape;162;p15"/>
            <p:cNvCxnSpPr/>
            <p:nvPr/>
          </p:nvCxnSpPr>
          <p:spPr>
            <a:xfrm>
              <a:off x="8509900" y="2571750"/>
              <a:ext cx="636900" cy="0"/>
            </a:xfrm>
            <a:prstGeom prst="straightConnector1">
              <a:avLst/>
            </a:prstGeom>
            <a:noFill/>
            <a:ln w="9525" cap="flat" cmpd="sng">
              <a:solidFill>
                <a:srgbClr val="19191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3" name="Google Shape;163;p15"/>
            <p:cNvCxnSpPr/>
            <p:nvPr/>
          </p:nvCxnSpPr>
          <p:spPr>
            <a:xfrm>
              <a:off x="-35700" y="4623597"/>
              <a:ext cx="9215400" cy="0"/>
            </a:xfrm>
            <a:prstGeom prst="straightConnector1">
              <a:avLst/>
            </a:prstGeom>
            <a:noFill/>
            <a:ln w="9525" cap="flat" cmpd="sng">
              <a:solidFill>
                <a:srgbClr val="19191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64" name="Google Shape;164;p15"/>
          <p:cNvSpPr/>
          <p:nvPr/>
        </p:nvSpPr>
        <p:spPr>
          <a:xfrm>
            <a:off x="11617200" y="165567"/>
            <a:ext cx="364400" cy="364400"/>
          </a:xfrm>
          <a:prstGeom prst="star4">
            <a:avLst>
              <a:gd name="adj" fmla="val 12500"/>
            </a:avLst>
          </a:prstGeom>
          <a:solidFill>
            <a:srgbClr val="19191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65" name="Google Shape;165;p15"/>
          <p:cNvSpPr/>
          <p:nvPr/>
        </p:nvSpPr>
        <p:spPr>
          <a:xfrm>
            <a:off x="242567" y="6335933"/>
            <a:ext cx="364400" cy="364400"/>
          </a:xfrm>
          <a:prstGeom prst="star4">
            <a:avLst>
              <a:gd name="adj" fmla="val 12500"/>
            </a:avLst>
          </a:prstGeom>
          <a:solidFill>
            <a:srgbClr val="19191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19763967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6"/>
          <p:cNvSpPr txBox="1">
            <a:spLocks noGrp="1"/>
          </p:cNvSpPr>
          <p:nvPr>
            <p:ph type="title"/>
          </p:nvPr>
        </p:nvSpPr>
        <p:spPr>
          <a:xfrm flipH="1">
            <a:off x="6184100" y="1969521"/>
            <a:ext cx="4922800" cy="19736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de-DE"/>
              <a:t>Mastertitelformat bearbeiten</a:t>
            </a:r>
            <a:endParaRPr/>
          </a:p>
        </p:txBody>
      </p:sp>
      <p:sp>
        <p:nvSpPr>
          <p:cNvPr id="168" name="Google Shape;168;p16"/>
          <p:cNvSpPr txBox="1">
            <a:spLocks noGrp="1"/>
          </p:cNvSpPr>
          <p:nvPr>
            <p:ph type="subTitle" idx="1"/>
          </p:nvPr>
        </p:nvSpPr>
        <p:spPr>
          <a:xfrm flipH="1">
            <a:off x="6183967" y="4173567"/>
            <a:ext cx="4701200" cy="10812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de-DE"/>
              <a:t>Master-Untertitelformat bearbeiten</a:t>
            </a:r>
            <a:endParaRPr/>
          </a:p>
        </p:txBody>
      </p:sp>
      <p:grpSp>
        <p:nvGrpSpPr>
          <p:cNvPr id="169" name="Google Shape;169;p16"/>
          <p:cNvGrpSpPr/>
          <p:nvPr/>
        </p:nvGrpSpPr>
        <p:grpSpPr>
          <a:xfrm>
            <a:off x="-47600" y="-40000"/>
            <a:ext cx="12287200" cy="6938000"/>
            <a:chOff x="-35700" y="-30000"/>
            <a:chExt cx="9215400" cy="5203500"/>
          </a:xfrm>
        </p:grpSpPr>
        <p:cxnSp>
          <p:nvCxnSpPr>
            <p:cNvPr id="170" name="Google Shape;170;p16"/>
            <p:cNvCxnSpPr/>
            <p:nvPr/>
          </p:nvCxnSpPr>
          <p:spPr>
            <a:xfrm>
              <a:off x="-35700" y="529972"/>
              <a:ext cx="9215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1" name="Google Shape;171;p16"/>
            <p:cNvCxnSpPr/>
            <p:nvPr/>
          </p:nvCxnSpPr>
          <p:spPr>
            <a:xfrm rot="5400000">
              <a:off x="-1965275" y="2571750"/>
              <a:ext cx="52035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72" name="Google Shape;172;p16"/>
          <p:cNvSpPr/>
          <p:nvPr/>
        </p:nvSpPr>
        <p:spPr>
          <a:xfrm>
            <a:off x="242567" y="165567"/>
            <a:ext cx="364400" cy="364400"/>
          </a:xfrm>
          <a:prstGeom prst="star4">
            <a:avLst>
              <a:gd name="adj" fmla="val 125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97269852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7"/>
          <p:cNvSpPr txBox="1">
            <a:spLocks noGrp="1"/>
          </p:cNvSpPr>
          <p:nvPr>
            <p:ph type="title"/>
          </p:nvPr>
        </p:nvSpPr>
        <p:spPr>
          <a:xfrm>
            <a:off x="1173333" y="1804833"/>
            <a:ext cx="4761600" cy="15984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de-DE"/>
              <a:t>Mastertitelformat bearbeiten</a:t>
            </a:r>
            <a:endParaRPr/>
          </a:p>
        </p:txBody>
      </p:sp>
      <p:sp>
        <p:nvSpPr>
          <p:cNvPr id="175" name="Google Shape;175;p17"/>
          <p:cNvSpPr txBox="1">
            <a:spLocks noGrp="1"/>
          </p:cNvSpPr>
          <p:nvPr>
            <p:ph type="subTitle" idx="1"/>
          </p:nvPr>
        </p:nvSpPr>
        <p:spPr>
          <a:xfrm>
            <a:off x="1173100" y="3612767"/>
            <a:ext cx="4471600" cy="14404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de-DE"/>
              <a:t>Master-Untertitelformat bearbeiten</a:t>
            </a:r>
            <a:endParaRPr/>
          </a:p>
        </p:txBody>
      </p:sp>
      <p:grpSp>
        <p:nvGrpSpPr>
          <p:cNvPr id="176" name="Google Shape;176;p17"/>
          <p:cNvGrpSpPr/>
          <p:nvPr/>
        </p:nvGrpSpPr>
        <p:grpSpPr>
          <a:xfrm>
            <a:off x="-47600" y="-40000"/>
            <a:ext cx="12287200" cy="6938000"/>
            <a:chOff x="-35700" y="-30000"/>
            <a:chExt cx="9215400" cy="5203500"/>
          </a:xfrm>
        </p:grpSpPr>
        <p:cxnSp>
          <p:nvCxnSpPr>
            <p:cNvPr id="177" name="Google Shape;177;p17"/>
            <p:cNvCxnSpPr/>
            <p:nvPr/>
          </p:nvCxnSpPr>
          <p:spPr>
            <a:xfrm rot="5400000">
              <a:off x="-1965275" y="2571750"/>
              <a:ext cx="5203500" cy="0"/>
            </a:xfrm>
            <a:prstGeom prst="straightConnector1">
              <a:avLst/>
            </a:prstGeom>
            <a:noFill/>
            <a:ln w="9525" cap="flat" cmpd="sng">
              <a:solidFill>
                <a:srgbClr val="19191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8" name="Google Shape;178;p17"/>
            <p:cNvCxnSpPr/>
            <p:nvPr/>
          </p:nvCxnSpPr>
          <p:spPr>
            <a:xfrm rot="5400000">
              <a:off x="5912100" y="2571750"/>
              <a:ext cx="5203500" cy="0"/>
            </a:xfrm>
            <a:prstGeom prst="straightConnector1">
              <a:avLst/>
            </a:prstGeom>
            <a:noFill/>
            <a:ln w="9525" cap="flat" cmpd="sng">
              <a:solidFill>
                <a:srgbClr val="19191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" name="Google Shape;179;p17"/>
            <p:cNvCxnSpPr/>
            <p:nvPr/>
          </p:nvCxnSpPr>
          <p:spPr>
            <a:xfrm>
              <a:off x="-35700" y="529972"/>
              <a:ext cx="9215400" cy="0"/>
            </a:xfrm>
            <a:prstGeom prst="straightConnector1">
              <a:avLst/>
            </a:prstGeom>
            <a:noFill/>
            <a:ln w="9525" cap="flat" cmpd="sng">
              <a:solidFill>
                <a:srgbClr val="19191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0" name="Google Shape;180;p17"/>
            <p:cNvCxnSpPr/>
            <p:nvPr/>
          </p:nvCxnSpPr>
          <p:spPr>
            <a:xfrm>
              <a:off x="-21425" y="2571750"/>
              <a:ext cx="653400" cy="0"/>
            </a:xfrm>
            <a:prstGeom prst="straightConnector1">
              <a:avLst/>
            </a:prstGeom>
            <a:noFill/>
            <a:ln w="9525" cap="flat" cmpd="sng">
              <a:solidFill>
                <a:srgbClr val="19191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1" name="Google Shape;181;p17"/>
            <p:cNvCxnSpPr/>
            <p:nvPr/>
          </p:nvCxnSpPr>
          <p:spPr>
            <a:xfrm>
              <a:off x="8509900" y="2571750"/>
              <a:ext cx="636900" cy="0"/>
            </a:xfrm>
            <a:prstGeom prst="straightConnector1">
              <a:avLst/>
            </a:prstGeom>
            <a:noFill/>
            <a:ln w="9525" cap="flat" cmpd="sng">
              <a:solidFill>
                <a:srgbClr val="19191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2" name="Google Shape;182;p17"/>
            <p:cNvCxnSpPr/>
            <p:nvPr/>
          </p:nvCxnSpPr>
          <p:spPr>
            <a:xfrm>
              <a:off x="-35700" y="4623597"/>
              <a:ext cx="9215400" cy="0"/>
            </a:xfrm>
            <a:prstGeom prst="straightConnector1">
              <a:avLst/>
            </a:prstGeom>
            <a:noFill/>
            <a:ln w="9525" cap="flat" cmpd="sng">
              <a:solidFill>
                <a:srgbClr val="19191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83" name="Google Shape;183;p17"/>
          <p:cNvSpPr/>
          <p:nvPr/>
        </p:nvSpPr>
        <p:spPr>
          <a:xfrm>
            <a:off x="11617200" y="165567"/>
            <a:ext cx="364400" cy="364400"/>
          </a:xfrm>
          <a:prstGeom prst="star4">
            <a:avLst>
              <a:gd name="adj" fmla="val 12500"/>
            </a:avLst>
          </a:prstGeom>
          <a:solidFill>
            <a:srgbClr val="19191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4" name="Google Shape;184;p17"/>
          <p:cNvSpPr/>
          <p:nvPr/>
        </p:nvSpPr>
        <p:spPr>
          <a:xfrm>
            <a:off x="242567" y="6335933"/>
            <a:ext cx="364400" cy="364400"/>
          </a:xfrm>
          <a:prstGeom prst="star4">
            <a:avLst>
              <a:gd name="adj" fmla="val 12500"/>
            </a:avLst>
          </a:prstGeom>
          <a:solidFill>
            <a:srgbClr val="19191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53961697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6" name="Google Shape;186;p18"/>
          <p:cNvGrpSpPr/>
          <p:nvPr/>
        </p:nvGrpSpPr>
        <p:grpSpPr>
          <a:xfrm>
            <a:off x="-47600" y="-40000"/>
            <a:ext cx="12287200" cy="6938000"/>
            <a:chOff x="-35700" y="-30000"/>
            <a:chExt cx="9215400" cy="5203500"/>
          </a:xfrm>
        </p:grpSpPr>
        <p:cxnSp>
          <p:nvCxnSpPr>
            <p:cNvPr id="187" name="Google Shape;187;p18"/>
            <p:cNvCxnSpPr/>
            <p:nvPr/>
          </p:nvCxnSpPr>
          <p:spPr>
            <a:xfrm>
              <a:off x="-21425" y="2571750"/>
              <a:ext cx="653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8" name="Google Shape;188;p18"/>
            <p:cNvCxnSpPr/>
            <p:nvPr/>
          </p:nvCxnSpPr>
          <p:spPr>
            <a:xfrm>
              <a:off x="-35700" y="529972"/>
              <a:ext cx="9215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9" name="Google Shape;189;p18"/>
            <p:cNvCxnSpPr/>
            <p:nvPr/>
          </p:nvCxnSpPr>
          <p:spPr>
            <a:xfrm rot="5400000">
              <a:off x="-1965275" y="2571750"/>
              <a:ext cx="52035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90" name="Google Shape;190;p18"/>
          <p:cNvSpPr/>
          <p:nvPr/>
        </p:nvSpPr>
        <p:spPr>
          <a:xfrm>
            <a:off x="242567" y="165567"/>
            <a:ext cx="364400" cy="364400"/>
          </a:xfrm>
          <a:prstGeom prst="star4">
            <a:avLst>
              <a:gd name="adj" fmla="val 125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1" name="Google Shape;191;p18"/>
          <p:cNvSpPr txBox="1">
            <a:spLocks noGrp="1"/>
          </p:cNvSpPr>
          <p:nvPr>
            <p:ph type="title"/>
          </p:nvPr>
        </p:nvSpPr>
        <p:spPr>
          <a:xfrm>
            <a:off x="1459815" y="1468433"/>
            <a:ext cx="9272400" cy="703600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de-DE"/>
              <a:t>Mastertitelformat bearbeiten</a:t>
            </a:r>
            <a:endParaRPr/>
          </a:p>
        </p:txBody>
      </p:sp>
      <p:sp>
        <p:nvSpPr>
          <p:cNvPr id="192" name="Google Shape;192;p18"/>
          <p:cNvSpPr txBox="1">
            <a:spLocks noGrp="1"/>
          </p:cNvSpPr>
          <p:nvPr>
            <p:ph type="subTitle" idx="1"/>
          </p:nvPr>
        </p:nvSpPr>
        <p:spPr>
          <a:xfrm>
            <a:off x="1459815" y="2008633"/>
            <a:ext cx="9272400" cy="10352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de-DE"/>
              <a:t>Master-Untertitelformat bearbeiten</a:t>
            </a:r>
            <a:endParaRPr/>
          </a:p>
        </p:txBody>
      </p:sp>
      <p:sp>
        <p:nvSpPr>
          <p:cNvPr id="193" name="Google Shape;193;p18"/>
          <p:cNvSpPr txBox="1">
            <a:spLocks noGrp="1"/>
          </p:cNvSpPr>
          <p:nvPr>
            <p:ph type="title" idx="2"/>
          </p:nvPr>
        </p:nvSpPr>
        <p:spPr>
          <a:xfrm>
            <a:off x="1459815" y="3043833"/>
            <a:ext cx="9272400" cy="703600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de-DE"/>
              <a:t>Mastertitelformat bearbeiten</a:t>
            </a:r>
            <a:endParaRPr/>
          </a:p>
        </p:txBody>
      </p:sp>
      <p:sp>
        <p:nvSpPr>
          <p:cNvPr id="194" name="Google Shape;194;p18"/>
          <p:cNvSpPr txBox="1">
            <a:spLocks noGrp="1"/>
          </p:cNvSpPr>
          <p:nvPr>
            <p:ph type="subTitle" idx="3"/>
          </p:nvPr>
        </p:nvSpPr>
        <p:spPr>
          <a:xfrm>
            <a:off x="1459815" y="3584033"/>
            <a:ext cx="9272400" cy="10352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de-DE"/>
              <a:t>Master-Untertitelformat bearbeiten</a:t>
            </a:r>
            <a:endParaRPr/>
          </a:p>
        </p:txBody>
      </p:sp>
      <p:sp>
        <p:nvSpPr>
          <p:cNvPr id="195" name="Google Shape;195;p18"/>
          <p:cNvSpPr txBox="1">
            <a:spLocks noGrp="1"/>
          </p:cNvSpPr>
          <p:nvPr>
            <p:ph type="title" idx="4"/>
          </p:nvPr>
        </p:nvSpPr>
        <p:spPr>
          <a:xfrm>
            <a:off x="1459815" y="4619233"/>
            <a:ext cx="9272400" cy="703600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de-DE"/>
              <a:t>Mastertitelformat bearbeiten</a:t>
            </a:r>
            <a:endParaRPr/>
          </a:p>
        </p:txBody>
      </p:sp>
      <p:sp>
        <p:nvSpPr>
          <p:cNvPr id="196" name="Google Shape;196;p18"/>
          <p:cNvSpPr txBox="1">
            <a:spLocks noGrp="1"/>
          </p:cNvSpPr>
          <p:nvPr>
            <p:ph type="subTitle" idx="5"/>
          </p:nvPr>
        </p:nvSpPr>
        <p:spPr>
          <a:xfrm>
            <a:off x="1459815" y="5159433"/>
            <a:ext cx="9272400" cy="10352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de-DE"/>
              <a:t>Master-Untertitelformat bearbeiten</a:t>
            </a:r>
            <a:endParaRPr/>
          </a:p>
        </p:txBody>
      </p:sp>
      <p:sp>
        <p:nvSpPr>
          <p:cNvPr id="197" name="Google Shape;197;p18"/>
          <p:cNvSpPr txBox="1">
            <a:spLocks noGrp="1"/>
          </p:cNvSpPr>
          <p:nvPr>
            <p:ph type="title" idx="6"/>
          </p:nvPr>
        </p:nvSpPr>
        <p:spPr>
          <a:xfrm>
            <a:off x="960000" y="703767"/>
            <a:ext cx="10272000" cy="830400"/>
          </a:xfrm>
          <a:prstGeom prst="rect">
            <a:avLst/>
          </a:prstGeom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4667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de-DE"/>
              <a:t>Mastertitelformat bearbeiten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59565700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 and two columns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9"/>
          <p:cNvSpPr txBox="1">
            <a:spLocks noGrp="1"/>
          </p:cNvSpPr>
          <p:nvPr>
            <p:ph type="body" idx="1"/>
          </p:nvPr>
        </p:nvSpPr>
        <p:spPr>
          <a:xfrm>
            <a:off x="959967" y="2563848"/>
            <a:ext cx="5040800" cy="34172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marL="609585" lvl="0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1219170" lvl="1" indent="-40639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828754" lvl="2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■"/>
              <a:defRPr/>
            </a:lvl3pPr>
            <a:lvl4pPr marL="2438339" lvl="3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●"/>
              <a:defRPr/>
            </a:lvl4pPr>
            <a:lvl5pPr marL="3047924" lvl="4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○"/>
              <a:defRPr/>
            </a:lvl5pPr>
            <a:lvl6pPr marL="3657509" lvl="5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■"/>
              <a:defRPr/>
            </a:lvl6pPr>
            <a:lvl7pPr marL="4267093" lvl="6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●"/>
              <a:defRPr/>
            </a:lvl7pPr>
            <a:lvl8pPr marL="4876678" lvl="7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○"/>
              <a:defRPr/>
            </a:lvl8pPr>
            <a:lvl9pPr marL="5486263" lvl="8" indent="-406390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00" name="Google Shape;200;p19"/>
          <p:cNvSpPr txBox="1">
            <a:spLocks noGrp="1"/>
          </p:cNvSpPr>
          <p:nvPr>
            <p:ph type="body" idx="2"/>
          </p:nvPr>
        </p:nvSpPr>
        <p:spPr>
          <a:xfrm>
            <a:off x="6323233" y="2563848"/>
            <a:ext cx="4908800" cy="34172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marL="609585" lvl="0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1219170" lvl="1" indent="-40639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828754" lvl="2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■"/>
              <a:defRPr/>
            </a:lvl3pPr>
            <a:lvl4pPr marL="2438339" lvl="3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●"/>
              <a:defRPr/>
            </a:lvl4pPr>
            <a:lvl5pPr marL="3047924" lvl="4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○"/>
              <a:defRPr/>
            </a:lvl5pPr>
            <a:lvl6pPr marL="3657509" lvl="5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■"/>
              <a:defRPr/>
            </a:lvl6pPr>
            <a:lvl7pPr marL="4267093" lvl="6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●"/>
              <a:defRPr/>
            </a:lvl7pPr>
            <a:lvl8pPr marL="4876678" lvl="7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○"/>
              <a:defRPr/>
            </a:lvl8pPr>
            <a:lvl9pPr marL="5486263" lvl="8" indent="-406390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01" name="Google Shape;201;p19"/>
          <p:cNvSpPr txBox="1">
            <a:spLocks noGrp="1"/>
          </p:cNvSpPr>
          <p:nvPr>
            <p:ph type="title"/>
          </p:nvPr>
        </p:nvSpPr>
        <p:spPr>
          <a:xfrm>
            <a:off x="960000" y="2028300"/>
            <a:ext cx="5040800" cy="549200"/>
          </a:xfrm>
          <a:prstGeom prst="rect">
            <a:avLst/>
          </a:prstGeom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2933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de-DE"/>
              <a:t>Mastertitelformat bearbeiten</a:t>
            </a:r>
            <a:endParaRPr/>
          </a:p>
        </p:txBody>
      </p:sp>
      <p:sp>
        <p:nvSpPr>
          <p:cNvPr id="202" name="Google Shape;202;p19"/>
          <p:cNvSpPr txBox="1">
            <a:spLocks noGrp="1"/>
          </p:cNvSpPr>
          <p:nvPr>
            <p:ph type="title" idx="3"/>
          </p:nvPr>
        </p:nvSpPr>
        <p:spPr>
          <a:xfrm>
            <a:off x="6323233" y="2028300"/>
            <a:ext cx="4908800" cy="549200"/>
          </a:xfrm>
          <a:prstGeom prst="rect">
            <a:avLst/>
          </a:prstGeom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2933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de-DE"/>
              <a:t>Mastertitelformat bearbeiten</a:t>
            </a:r>
            <a:endParaRPr/>
          </a:p>
        </p:txBody>
      </p:sp>
      <p:sp>
        <p:nvSpPr>
          <p:cNvPr id="203" name="Google Shape;203;p19"/>
          <p:cNvSpPr txBox="1">
            <a:spLocks noGrp="1"/>
          </p:cNvSpPr>
          <p:nvPr>
            <p:ph type="title" idx="4"/>
          </p:nvPr>
        </p:nvSpPr>
        <p:spPr>
          <a:xfrm>
            <a:off x="960000" y="703767"/>
            <a:ext cx="10272000" cy="830400"/>
          </a:xfrm>
          <a:prstGeom prst="rect">
            <a:avLst/>
          </a:prstGeom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4667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de-DE"/>
              <a:t>Mastertitelformat bearbeiten</a:t>
            </a:r>
            <a:endParaRPr/>
          </a:p>
        </p:txBody>
      </p:sp>
      <p:grpSp>
        <p:nvGrpSpPr>
          <p:cNvPr id="204" name="Google Shape;204;p19"/>
          <p:cNvGrpSpPr/>
          <p:nvPr/>
        </p:nvGrpSpPr>
        <p:grpSpPr>
          <a:xfrm>
            <a:off x="-47600" y="-40000"/>
            <a:ext cx="12287200" cy="6938000"/>
            <a:chOff x="-35700" y="-30000"/>
            <a:chExt cx="9215400" cy="5203500"/>
          </a:xfrm>
        </p:grpSpPr>
        <p:cxnSp>
          <p:nvCxnSpPr>
            <p:cNvPr id="205" name="Google Shape;205;p19"/>
            <p:cNvCxnSpPr/>
            <p:nvPr/>
          </p:nvCxnSpPr>
          <p:spPr>
            <a:xfrm>
              <a:off x="-21425" y="2571750"/>
              <a:ext cx="653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6" name="Google Shape;206;p19"/>
            <p:cNvCxnSpPr/>
            <p:nvPr/>
          </p:nvCxnSpPr>
          <p:spPr>
            <a:xfrm>
              <a:off x="-35700" y="529972"/>
              <a:ext cx="9215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7" name="Google Shape;207;p19"/>
            <p:cNvCxnSpPr/>
            <p:nvPr/>
          </p:nvCxnSpPr>
          <p:spPr>
            <a:xfrm rot="5400000">
              <a:off x="-1965275" y="2571750"/>
              <a:ext cx="52035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360580920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1"/>
          <p:cNvSpPr txBox="1">
            <a:spLocks noGrp="1"/>
          </p:cNvSpPr>
          <p:nvPr>
            <p:ph type="title"/>
          </p:nvPr>
        </p:nvSpPr>
        <p:spPr>
          <a:xfrm>
            <a:off x="2457608" y="1624333"/>
            <a:ext cx="2827600" cy="524800"/>
          </a:xfrm>
          <a:prstGeom prst="rect">
            <a:avLst/>
          </a:prstGeom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de-DE"/>
              <a:t>Mastertitelformat bearbeiten</a:t>
            </a:r>
            <a:endParaRPr/>
          </a:p>
        </p:txBody>
      </p:sp>
      <p:sp>
        <p:nvSpPr>
          <p:cNvPr id="226" name="Google Shape;226;p21"/>
          <p:cNvSpPr txBox="1">
            <a:spLocks noGrp="1"/>
          </p:cNvSpPr>
          <p:nvPr>
            <p:ph type="subTitle" idx="1"/>
          </p:nvPr>
        </p:nvSpPr>
        <p:spPr>
          <a:xfrm>
            <a:off x="2457608" y="2149133"/>
            <a:ext cx="2827600" cy="763600"/>
          </a:xfrm>
          <a:prstGeom prst="rect">
            <a:avLst/>
          </a:prstGeom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de-DE"/>
              <a:t>Master-Untertitelformat bearbeiten</a:t>
            </a:r>
            <a:endParaRPr/>
          </a:p>
        </p:txBody>
      </p:sp>
      <p:sp>
        <p:nvSpPr>
          <p:cNvPr id="227" name="Google Shape;227;p21"/>
          <p:cNvSpPr txBox="1">
            <a:spLocks noGrp="1"/>
          </p:cNvSpPr>
          <p:nvPr>
            <p:ph type="title" idx="2"/>
          </p:nvPr>
        </p:nvSpPr>
        <p:spPr>
          <a:xfrm>
            <a:off x="2457608" y="3176333"/>
            <a:ext cx="2827600" cy="524800"/>
          </a:xfrm>
          <a:prstGeom prst="rect">
            <a:avLst/>
          </a:prstGeom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de-DE"/>
              <a:t>Mastertitelformat bearbeiten</a:t>
            </a:r>
            <a:endParaRPr/>
          </a:p>
        </p:txBody>
      </p:sp>
      <p:sp>
        <p:nvSpPr>
          <p:cNvPr id="228" name="Google Shape;228;p21"/>
          <p:cNvSpPr txBox="1">
            <a:spLocks noGrp="1"/>
          </p:cNvSpPr>
          <p:nvPr>
            <p:ph type="subTitle" idx="3"/>
          </p:nvPr>
        </p:nvSpPr>
        <p:spPr>
          <a:xfrm>
            <a:off x="2457608" y="3701133"/>
            <a:ext cx="2827600" cy="763600"/>
          </a:xfrm>
          <a:prstGeom prst="rect">
            <a:avLst/>
          </a:prstGeom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de-DE"/>
              <a:t>Master-Untertitelformat bearbeiten</a:t>
            </a:r>
            <a:endParaRPr/>
          </a:p>
        </p:txBody>
      </p:sp>
      <p:sp>
        <p:nvSpPr>
          <p:cNvPr id="229" name="Google Shape;229;p21"/>
          <p:cNvSpPr txBox="1">
            <a:spLocks noGrp="1"/>
          </p:cNvSpPr>
          <p:nvPr>
            <p:ph type="title" idx="4"/>
          </p:nvPr>
        </p:nvSpPr>
        <p:spPr>
          <a:xfrm>
            <a:off x="2457608" y="4728333"/>
            <a:ext cx="2827600" cy="524800"/>
          </a:xfrm>
          <a:prstGeom prst="rect">
            <a:avLst/>
          </a:prstGeom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de-DE"/>
              <a:t>Mastertitelformat bearbeiten</a:t>
            </a:r>
            <a:endParaRPr/>
          </a:p>
        </p:txBody>
      </p:sp>
      <p:sp>
        <p:nvSpPr>
          <p:cNvPr id="230" name="Google Shape;230;p21"/>
          <p:cNvSpPr txBox="1">
            <a:spLocks noGrp="1"/>
          </p:cNvSpPr>
          <p:nvPr>
            <p:ph type="subTitle" idx="5"/>
          </p:nvPr>
        </p:nvSpPr>
        <p:spPr>
          <a:xfrm>
            <a:off x="2457608" y="5253133"/>
            <a:ext cx="2827600" cy="763600"/>
          </a:xfrm>
          <a:prstGeom prst="rect">
            <a:avLst/>
          </a:prstGeom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de-DE"/>
              <a:t>Master-Untertitelformat bearbeiten</a:t>
            </a:r>
            <a:endParaRPr/>
          </a:p>
        </p:txBody>
      </p:sp>
      <p:sp>
        <p:nvSpPr>
          <p:cNvPr id="231" name="Google Shape;231;p21"/>
          <p:cNvSpPr txBox="1">
            <a:spLocks noGrp="1"/>
          </p:cNvSpPr>
          <p:nvPr>
            <p:ph type="title" idx="6"/>
          </p:nvPr>
        </p:nvSpPr>
        <p:spPr>
          <a:xfrm>
            <a:off x="8223575" y="1624333"/>
            <a:ext cx="2827600" cy="524800"/>
          </a:xfrm>
          <a:prstGeom prst="rect">
            <a:avLst/>
          </a:prstGeom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de-DE"/>
              <a:t>Mastertitelformat bearbeiten</a:t>
            </a:r>
            <a:endParaRPr/>
          </a:p>
        </p:txBody>
      </p:sp>
      <p:sp>
        <p:nvSpPr>
          <p:cNvPr id="232" name="Google Shape;232;p21"/>
          <p:cNvSpPr txBox="1">
            <a:spLocks noGrp="1"/>
          </p:cNvSpPr>
          <p:nvPr>
            <p:ph type="subTitle" idx="7"/>
          </p:nvPr>
        </p:nvSpPr>
        <p:spPr>
          <a:xfrm>
            <a:off x="8223575" y="2149133"/>
            <a:ext cx="2827600" cy="763600"/>
          </a:xfrm>
          <a:prstGeom prst="rect">
            <a:avLst/>
          </a:prstGeom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de-DE"/>
              <a:t>Master-Untertitelformat bearbeiten</a:t>
            </a:r>
            <a:endParaRPr/>
          </a:p>
        </p:txBody>
      </p:sp>
      <p:sp>
        <p:nvSpPr>
          <p:cNvPr id="233" name="Google Shape;233;p21"/>
          <p:cNvSpPr txBox="1">
            <a:spLocks noGrp="1"/>
          </p:cNvSpPr>
          <p:nvPr>
            <p:ph type="title" idx="8"/>
          </p:nvPr>
        </p:nvSpPr>
        <p:spPr>
          <a:xfrm>
            <a:off x="8223575" y="3176333"/>
            <a:ext cx="2827600" cy="524800"/>
          </a:xfrm>
          <a:prstGeom prst="rect">
            <a:avLst/>
          </a:prstGeom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de-DE"/>
              <a:t>Mastertitelformat bearbeiten</a:t>
            </a:r>
            <a:endParaRPr/>
          </a:p>
        </p:txBody>
      </p:sp>
      <p:sp>
        <p:nvSpPr>
          <p:cNvPr id="234" name="Google Shape;234;p21"/>
          <p:cNvSpPr txBox="1">
            <a:spLocks noGrp="1"/>
          </p:cNvSpPr>
          <p:nvPr>
            <p:ph type="subTitle" idx="9"/>
          </p:nvPr>
        </p:nvSpPr>
        <p:spPr>
          <a:xfrm>
            <a:off x="8223575" y="3701133"/>
            <a:ext cx="2827600" cy="763600"/>
          </a:xfrm>
          <a:prstGeom prst="rect">
            <a:avLst/>
          </a:prstGeom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de-DE"/>
              <a:t>Master-Untertitelformat bearbeiten</a:t>
            </a:r>
            <a:endParaRPr/>
          </a:p>
        </p:txBody>
      </p:sp>
      <p:sp>
        <p:nvSpPr>
          <p:cNvPr id="235" name="Google Shape;235;p21"/>
          <p:cNvSpPr txBox="1">
            <a:spLocks noGrp="1"/>
          </p:cNvSpPr>
          <p:nvPr>
            <p:ph type="title" idx="13"/>
          </p:nvPr>
        </p:nvSpPr>
        <p:spPr>
          <a:xfrm>
            <a:off x="8223575" y="4728333"/>
            <a:ext cx="2827600" cy="524800"/>
          </a:xfrm>
          <a:prstGeom prst="rect">
            <a:avLst/>
          </a:prstGeom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de-DE"/>
              <a:t>Mastertitelformat bearbeiten</a:t>
            </a:r>
            <a:endParaRPr/>
          </a:p>
        </p:txBody>
      </p:sp>
      <p:sp>
        <p:nvSpPr>
          <p:cNvPr id="236" name="Google Shape;236;p21"/>
          <p:cNvSpPr txBox="1">
            <a:spLocks noGrp="1"/>
          </p:cNvSpPr>
          <p:nvPr>
            <p:ph type="subTitle" idx="14"/>
          </p:nvPr>
        </p:nvSpPr>
        <p:spPr>
          <a:xfrm>
            <a:off x="8223575" y="5253133"/>
            <a:ext cx="2827600" cy="763600"/>
          </a:xfrm>
          <a:prstGeom prst="rect">
            <a:avLst/>
          </a:prstGeom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de-DE"/>
              <a:t>Master-Untertitelformat bearbeiten</a:t>
            </a:r>
            <a:endParaRPr/>
          </a:p>
        </p:txBody>
      </p:sp>
      <p:sp>
        <p:nvSpPr>
          <p:cNvPr id="237" name="Google Shape;237;p21"/>
          <p:cNvSpPr txBox="1">
            <a:spLocks noGrp="1"/>
          </p:cNvSpPr>
          <p:nvPr>
            <p:ph type="title" idx="15"/>
          </p:nvPr>
        </p:nvSpPr>
        <p:spPr>
          <a:xfrm>
            <a:off x="960000" y="703767"/>
            <a:ext cx="10272000" cy="830400"/>
          </a:xfrm>
          <a:prstGeom prst="rect">
            <a:avLst/>
          </a:prstGeom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4667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de-DE"/>
              <a:t>Mastertitelformat bearbeiten</a:t>
            </a:r>
            <a:endParaRPr/>
          </a:p>
        </p:txBody>
      </p:sp>
      <p:grpSp>
        <p:nvGrpSpPr>
          <p:cNvPr id="238" name="Google Shape;238;p21"/>
          <p:cNvGrpSpPr/>
          <p:nvPr/>
        </p:nvGrpSpPr>
        <p:grpSpPr>
          <a:xfrm>
            <a:off x="-47600" y="-40000"/>
            <a:ext cx="12287200" cy="6938000"/>
            <a:chOff x="-35700" y="-30000"/>
            <a:chExt cx="9215400" cy="5203500"/>
          </a:xfrm>
        </p:grpSpPr>
        <p:cxnSp>
          <p:nvCxnSpPr>
            <p:cNvPr id="239" name="Google Shape;239;p21"/>
            <p:cNvCxnSpPr/>
            <p:nvPr/>
          </p:nvCxnSpPr>
          <p:spPr>
            <a:xfrm>
              <a:off x="-21425" y="2571750"/>
              <a:ext cx="653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0" name="Google Shape;240;p21"/>
            <p:cNvCxnSpPr/>
            <p:nvPr/>
          </p:nvCxnSpPr>
          <p:spPr>
            <a:xfrm>
              <a:off x="-35700" y="529972"/>
              <a:ext cx="9215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1" name="Google Shape;241;p21"/>
            <p:cNvCxnSpPr/>
            <p:nvPr/>
          </p:nvCxnSpPr>
          <p:spPr>
            <a:xfrm rot="5400000">
              <a:off x="-1965275" y="2571750"/>
              <a:ext cx="52035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42" name="Google Shape;242;p21"/>
          <p:cNvSpPr/>
          <p:nvPr/>
        </p:nvSpPr>
        <p:spPr>
          <a:xfrm>
            <a:off x="242567" y="165567"/>
            <a:ext cx="364400" cy="364400"/>
          </a:xfrm>
          <a:prstGeom prst="star4">
            <a:avLst>
              <a:gd name="adj" fmla="val 125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83554229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2335000" y="3435533"/>
            <a:ext cx="7522000" cy="714400"/>
          </a:xfrm>
          <a:prstGeom prst="rect">
            <a:avLst/>
          </a:prstGeom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5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de-DE"/>
              <a:t>Mastertitelformat bearbeiten</a:t>
            </a:r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title" idx="2" hasCustomPrompt="1"/>
          </p:nvPr>
        </p:nvSpPr>
        <p:spPr>
          <a:xfrm>
            <a:off x="3995433" y="1409816"/>
            <a:ext cx="4201200" cy="18580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1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1"/>
          </p:nvPr>
        </p:nvSpPr>
        <p:spPr>
          <a:xfrm>
            <a:off x="4129533" y="4317649"/>
            <a:ext cx="3933200" cy="9512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de-DE"/>
              <a:t>Master-Untertitelformat bearbeiten</a:t>
            </a:r>
            <a:endParaRPr/>
          </a:p>
        </p:txBody>
      </p:sp>
      <p:grpSp>
        <p:nvGrpSpPr>
          <p:cNvPr id="24" name="Google Shape;24;p3"/>
          <p:cNvGrpSpPr/>
          <p:nvPr/>
        </p:nvGrpSpPr>
        <p:grpSpPr>
          <a:xfrm>
            <a:off x="-47600" y="-40000"/>
            <a:ext cx="12287200" cy="6938000"/>
            <a:chOff x="-35700" y="-30000"/>
            <a:chExt cx="9215400" cy="5203500"/>
          </a:xfrm>
        </p:grpSpPr>
        <p:cxnSp>
          <p:nvCxnSpPr>
            <p:cNvPr id="25" name="Google Shape;25;p3"/>
            <p:cNvCxnSpPr/>
            <p:nvPr/>
          </p:nvCxnSpPr>
          <p:spPr>
            <a:xfrm rot="5400000">
              <a:off x="-1965275" y="2571750"/>
              <a:ext cx="5203500" cy="0"/>
            </a:xfrm>
            <a:prstGeom prst="straightConnector1">
              <a:avLst/>
            </a:prstGeom>
            <a:noFill/>
            <a:ln w="9525" cap="flat" cmpd="sng">
              <a:solidFill>
                <a:srgbClr val="19191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" name="Google Shape;26;p3"/>
            <p:cNvCxnSpPr/>
            <p:nvPr/>
          </p:nvCxnSpPr>
          <p:spPr>
            <a:xfrm rot="5400000">
              <a:off x="5912100" y="2571750"/>
              <a:ext cx="5203500" cy="0"/>
            </a:xfrm>
            <a:prstGeom prst="straightConnector1">
              <a:avLst/>
            </a:prstGeom>
            <a:noFill/>
            <a:ln w="9525" cap="flat" cmpd="sng">
              <a:solidFill>
                <a:srgbClr val="19191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" name="Google Shape;27;p3"/>
            <p:cNvCxnSpPr/>
            <p:nvPr/>
          </p:nvCxnSpPr>
          <p:spPr>
            <a:xfrm>
              <a:off x="-35700" y="529972"/>
              <a:ext cx="9215400" cy="0"/>
            </a:xfrm>
            <a:prstGeom prst="straightConnector1">
              <a:avLst/>
            </a:prstGeom>
            <a:noFill/>
            <a:ln w="9525" cap="flat" cmpd="sng">
              <a:solidFill>
                <a:srgbClr val="19191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" name="Google Shape;28;p3"/>
            <p:cNvCxnSpPr/>
            <p:nvPr/>
          </p:nvCxnSpPr>
          <p:spPr>
            <a:xfrm>
              <a:off x="-21425" y="2571750"/>
              <a:ext cx="653400" cy="0"/>
            </a:xfrm>
            <a:prstGeom prst="straightConnector1">
              <a:avLst/>
            </a:prstGeom>
            <a:noFill/>
            <a:ln w="9525" cap="flat" cmpd="sng">
              <a:solidFill>
                <a:srgbClr val="19191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" name="Google Shape;29;p3"/>
            <p:cNvCxnSpPr/>
            <p:nvPr/>
          </p:nvCxnSpPr>
          <p:spPr>
            <a:xfrm>
              <a:off x="8509900" y="2571750"/>
              <a:ext cx="636900" cy="0"/>
            </a:xfrm>
            <a:prstGeom prst="straightConnector1">
              <a:avLst/>
            </a:prstGeom>
            <a:noFill/>
            <a:ln w="9525" cap="flat" cmpd="sng">
              <a:solidFill>
                <a:srgbClr val="19191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" name="Google Shape;30;p3"/>
            <p:cNvCxnSpPr/>
            <p:nvPr/>
          </p:nvCxnSpPr>
          <p:spPr>
            <a:xfrm>
              <a:off x="-35700" y="4623597"/>
              <a:ext cx="9215400" cy="0"/>
            </a:xfrm>
            <a:prstGeom prst="straightConnector1">
              <a:avLst/>
            </a:prstGeom>
            <a:noFill/>
            <a:ln w="9525" cap="flat" cmpd="sng">
              <a:solidFill>
                <a:srgbClr val="19191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1" name="Google Shape;31;p3"/>
          <p:cNvSpPr/>
          <p:nvPr/>
        </p:nvSpPr>
        <p:spPr>
          <a:xfrm>
            <a:off x="11617200" y="165567"/>
            <a:ext cx="364400" cy="364400"/>
          </a:xfrm>
          <a:prstGeom prst="star4">
            <a:avLst>
              <a:gd name="adj" fmla="val 12500"/>
            </a:avLst>
          </a:prstGeom>
          <a:solidFill>
            <a:srgbClr val="19191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" name="Google Shape;32;p3"/>
          <p:cNvSpPr/>
          <p:nvPr/>
        </p:nvSpPr>
        <p:spPr>
          <a:xfrm>
            <a:off x="242567" y="6335933"/>
            <a:ext cx="364400" cy="364400"/>
          </a:xfrm>
          <a:prstGeom prst="star4">
            <a:avLst>
              <a:gd name="adj" fmla="val 12500"/>
            </a:avLst>
          </a:prstGeom>
          <a:solidFill>
            <a:srgbClr val="19191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77081854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2"/>
          <p:cNvSpPr txBox="1">
            <a:spLocks noGrp="1"/>
          </p:cNvSpPr>
          <p:nvPr>
            <p:ph type="title" hasCustomPrompt="1"/>
          </p:nvPr>
        </p:nvSpPr>
        <p:spPr>
          <a:xfrm>
            <a:off x="2993200" y="721429"/>
            <a:ext cx="6205600" cy="12192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7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45" name="Google Shape;245;p22"/>
          <p:cNvSpPr txBox="1">
            <a:spLocks noGrp="1"/>
          </p:cNvSpPr>
          <p:nvPr>
            <p:ph type="subTitle" idx="1"/>
          </p:nvPr>
        </p:nvSpPr>
        <p:spPr>
          <a:xfrm>
            <a:off x="2852951" y="1912133"/>
            <a:ext cx="6486000" cy="57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Inria Sans"/>
              <a:buNone/>
              <a:defRPr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500"/>
              <a:buFont typeface="Inria Sans"/>
              <a:buNone/>
              <a:defRPr sz="2000">
                <a:latin typeface="Inria Sans"/>
                <a:ea typeface="Inria Sans"/>
                <a:cs typeface="Inria Sans"/>
                <a:sym typeface="Inria Sans"/>
              </a:defRPr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500"/>
              <a:buFont typeface="Inria Sans"/>
              <a:buNone/>
              <a:defRPr sz="2000">
                <a:latin typeface="Inria Sans"/>
                <a:ea typeface="Inria Sans"/>
                <a:cs typeface="Inria Sans"/>
                <a:sym typeface="Inria Sans"/>
              </a:defRPr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500"/>
              <a:buFont typeface="Inria Sans"/>
              <a:buNone/>
              <a:defRPr sz="2000">
                <a:latin typeface="Inria Sans"/>
                <a:ea typeface="Inria Sans"/>
                <a:cs typeface="Inria Sans"/>
                <a:sym typeface="Inria Sans"/>
              </a:defRPr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500"/>
              <a:buFont typeface="Inria Sans"/>
              <a:buNone/>
              <a:defRPr sz="2000">
                <a:latin typeface="Inria Sans"/>
                <a:ea typeface="Inria Sans"/>
                <a:cs typeface="Inria Sans"/>
                <a:sym typeface="Inria Sans"/>
              </a:defRPr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500"/>
              <a:buFont typeface="Inria Sans"/>
              <a:buNone/>
              <a:defRPr sz="2000">
                <a:latin typeface="Inria Sans"/>
                <a:ea typeface="Inria Sans"/>
                <a:cs typeface="Inria Sans"/>
                <a:sym typeface="Inria Sans"/>
              </a:defRPr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500"/>
              <a:buFont typeface="Inria Sans"/>
              <a:buNone/>
              <a:defRPr sz="2000">
                <a:latin typeface="Inria Sans"/>
                <a:ea typeface="Inria Sans"/>
                <a:cs typeface="Inria Sans"/>
                <a:sym typeface="Inria Sans"/>
              </a:defRPr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500"/>
              <a:buFont typeface="Inria Sans"/>
              <a:buNone/>
              <a:defRPr sz="2000">
                <a:latin typeface="Inria Sans"/>
                <a:ea typeface="Inria Sans"/>
                <a:cs typeface="Inria Sans"/>
                <a:sym typeface="Inria Sans"/>
              </a:defRPr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500"/>
              <a:buFont typeface="Inria Sans"/>
              <a:buNone/>
              <a:defRPr sz="2000">
                <a:latin typeface="Inria Sans"/>
                <a:ea typeface="Inria Sans"/>
                <a:cs typeface="Inria Sans"/>
                <a:sym typeface="Inria Sans"/>
              </a:defRPr>
            </a:lvl9pPr>
          </a:lstStyle>
          <a:p>
            <a:r>
              <a:rPr lang="de-DE"/>
              <a:t>Master-Untertitelformat bearbeiten</a:t>
            </a:r>
            <a:endParaRPr/>
          </a:p>
        </p:txBody>
      </p:sp>
      <p:sp>
        <p:nvSpPr>
          <p:cNvPr id="246" name="Google Shape;246;p22"/>
          <p:cNvSpPr txBox="1">
            <a:spLocks noGrp="1"/>
          </p:cNvSpPr>
          <p:nvPr>
            <p:ph type="title" idx="2" hasCustomPrompt="1"/>
          </p:nvPr>
        </p:nvSpPr>
        <p:spPr>
          <a:xfrm>
            <a:off x="1615400" y="2526867"/>
            <a:ext cx="8961200" cy="12192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7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47" name="Google Shape;247;p22"/>
          <p:cNvSpPr txBox="1">
            <a:spLocks noGrp="1"/>
          </p:cNvSpPr>
          <p:nvPr>
            <p:ph type="subTitle" idx="3"/>
          </p:nvPr>
        </p:nvSpPr>
        <p:spPr>
          <a:xfrm>
            <a:off x="2853033" y="3717567"/>
            <a:ext cx="6486000" cy="57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Inria Sans"/>
              <a:buNone/>
              <a:defRPr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500"/>
              <a:buFont typeface="Inria Sans"/>
              <a:buNone/>
              <a:defRPr sz="2000">
                <a:latin typeface="Inria Sans"/>
                <a:ea typeface="Inria Sans"/>
                <a:cs typeface="Inria Sans"/>
                <a:sym typeface="Inria Sans"/>
              </a:defRPr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500"/>
              <a:buFont typeface="Inria Sans"/>
              <a:buNone/>
              <a:defRPr sz="2000">
                <a:latin typeface="Inria Sans"/>
                <a:ea typeface="Inria Sans"/>
                <a:cs typeface="Inria Sans"/>
                <a:sym typeface="Inria Sans"/>
              </a:defRPr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500"/>
              <a:buFont typeface="Inria Sans"/>
              <a:buNone/>
              <a:defRPr sz="2000">
                <a:latin typeface="Inria Sans"/>
                <a:ea typeface="Inria Sans"/>
                <a:cs typeface="Inria Sans"/>
                <a:sym typeface="Inria Sans"/>
              </a:defRPr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500"/>
              <a:buFont typeface="Inria Sans"/>
              <a:buNone/>
              <a:defRPr sz="2000">
                <a:latin typeface="Inria Sans"/>
                <a:ea typeface="Inria Sans"/>
                <a:cs typeface="Inria Sans"/>
                <a:sym typeface="Inria Sans"/>
              </a:defRPr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500"/>
              <a:buFont typeface="Inria Sans"/>
              <a:buNone/>
              <a:defRPr sz="2000">
                <a:latin typeface="Inria Sans"/>
                <a:ea typeface="Inria Sans"/>
                <a:cs typeface="Inria Sans"/>
                <a:sym typeface="Inria Sans"/>
              </a:defRPr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500"/>
              <a:buFont typeface="Inria Sans"/>
              <a:buNone/>
              <a:defRPr sz="2000">
                <a:latin typeface="Inria Sans"/>
                <a:ea typeface="Inria Sans"/>
                <a:cs typeface="Inria Sans"/>
                <a:sym typeface="Inria Sans"/>
              </a:defRPr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500"/>
              <a:buFont typeface="Inria Sans"/>
              <a:buNone/>
              <a:defRPr sz="2000">
                <a:latin typeface="Inria Sans"/>
                <a:ea typeface="Inria Sans"/>
                <a:cs typeface="Inria Sans"/>
                <a:sym typeface="Inria Sans"/>
              </a:defRPr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500"/>
              <a:buFont typeface="Inria Sans"/>
              <a:buNone/>
              <a:defRPr sz="2000">
                <a:latin typeface="Inria Sans"/>
                <a:ea typeface="Inria Sans"/>
                <a:cs typeface="Inria Sans"/>
                <a:sym typeface="Inria Sans"/>
              </a:defRPr>
            </a:lvl9pPr>
          </a:lstStyle>
          <a:p>
            <a:r>
              <a:rPr lang="de-DE"/>
              <a:t>Master-Untertitelformat bearbeiten</a:t>
            </a:r>
            <a:endParaRPr/>
          </a:p>
        </p:txBody>
      </p:sp>
      <p:sp>
        <p:nvSpPr>
          <p:cNvPr id="248" name="Google Shape;248;p22"/>
          <p:cNvSpPr txBox="1">
            <a:spLocks noGrp="1"/>
          </p:cNvSpPr>
          <p:nvPr>
            <p:ph type="title" idx="4" hasCustomPrompt="1"/>
          </p:nvPr>
        </p:nvSpPr>
        <p:spPr>
          <a:xfrm>
            <a:off x="2993200" y="4377504"/>
            <a:ext cx="6205600" cy="12192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7333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49" name="Google Shape;249;p22"/>
          <p:cNvSpPr txBox="1">
            <a:spLocks noGrp="1"/>
          </p:cNvSpPr>
          <p:nvPr>
            <p:ph type="subTitle" idx="5"/>
          </p:nvPr>
        </p:nvSpPr>
        <p:spPr>
          <a:xfrm>
            <a:off x="2852951" y="5568200"/>
            <a:ext cx="6486000" cy="57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Inria Sans"/>
              <a:buNone/>
              <a:defRPr/>
            </a:lvl1pPr>
            <a:lvl2pPr lvl="1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500"/>
              <a:buFont typeface="Inria Sans"/>
              <a:buNone/>
              <a:defRPr sz="2000">
                <a:latin typeface="Inria Sans"/>
                <a:ea typeface="Inria Sans"/>
                <a:cs typeface="Inria Sans"/>
                <a:sym typeface="Inria Sans"/>
              </a:defRPr>
            </a:lvl2pPr>
            <a:lvl3pPr lvl="2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500"/>
              <a:buFont typeface="Inria Sans"/>
              <a:buNone/>
              <a:defRPr sz="2000">
                <a:latin typeface="Inria Sans"/>
                <a:ea typeface="Inria Sans"/>
                <a:cs typeface="Inria Sans"/>
                <a:sym typeface="Inria Sans"/>
              </a:defRPr>
            </a:lvl3pPr>
            <a:lvl4pPr lvl="3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500"/>
              <a:buFont typeface="Inria Sans"/>
              <a:buNone/>
              <a:defRPr sz="2000">
                <a:latin typeface="Inria Sans"/>
                <a:ea typeface="Inria Sans"/>
                <a:cs typeface="Inria Sans"/>
                <a:sym typeface="Inria Sans"/>
              </a:defRPr>
            </a:lvl4pPr>
            <a:lvl5pPr lvl="4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500"/>
              <a:buFont typeface="Inria Sans"/>
              <a:buNone/>
              <a:defRPr sz="2000">
                <a:latin typeface="Inria Sans"/>
                <a:ea typeface="Inria Sans"/>
                <a:cs typeface="Inria Sans"/>
                <a:sym typeface="Inria Sans"/>
              </a:defRPr>
            </a:lvl5pPr>
            <a:lvl6pPr lvl="5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500"/>
              <a:buFont typeface="Inria Sans"/>
              <a:buNone/>
              <a:defRPr sz="2000">
                <a:latin typeface="Inria Sans"/>
                <a:ea typeface="Inria Sans"/>
                <a:cs typeface="Inria Sans"/>
                <a:sym typeface="Inria Sans"/>
              </a:defRPr>
            </a:lvl6pPr>
            <a:lvl7pPr lvl="6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500"/>
              <a:buFont typeface="Inria Sans"/>
              <a:buNone/>
              <a:defRPr sz="2000">
                <a:latin typeface="Inria Sans"/>
                <a:ea typeface="Inria Sans"/>
                <a:cs typeface="Inria Sans"/>
                <a:sym typeface="Inria Sans"/>
              </a:defRPr>
            </a:lvl7pPr>
            <a:lvl8pPr lvl="7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500"/>
              <a:buFont typeface="Inria Sans"/>
              <a:buNone/>
              <a:defRPr sz="2000">
                <a:latin typeface="Inria Sans"/>
                <a:ea typeface="Inria Sans"/>
                <a:cs typeface="Inria Sans"/>
                <a:sym typeface="Inria Sans"/>
              </a:defRPr>
            </a:lvl8pPr>
            <a:lvl9pPr lvl="8" algn="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500"/>
              <a:buFont typeface="Inria Sans"/>
              <a:buNone/>
              <a:defRPr sz="2000">
                <a:latin typeface="Inria Sans"/>
                <a:ea typeface="Inria Sans"/>
                <a:cs typeface="Inria Sans"/>
                <a:sym typeface="Inria Sans"/>
              </a:defRPr>
            </a:lvl9pPr>
          </a:lstStyle>
          <a:p>
            <a:r>
              <a:rPr lang="de-DE"/>
              <a:t>Master-Untertitelformat bearbeiten</a:t>
            </a:r>
            <a:endParaRPr/>
          </a:p>
        </p:txBody>
      </p:sp>
      <p:grpSp>
        <p:nvGrpSpPr>
          <p:cNvPr id="250" name="Google Shape;250;p22"/>
          <p:cNvGrpSpPr/>
          <p:nvPr/>
        </p:nvGrpSpPr>
        <p:grpSpPr>
          <a:xfrm>
            <a:off x="-47600" y="-40000"/>
            <a:ext cx="12287200" cy="6938000"/>
            <a:chOff x="-35700" y="-30000"/>
            <a:chExt cx="9215400" cy="5203500"/>
          </a:xfrm>
        </p:grpSpPr>
        <p:cxnSp>
          <p:nvCxnSpPr>
            <p:cNvPr id="251" name="Google Shape;251;p22"/>
            <p:cNvCxnSpPr/>
            <p:nvPr/>
          </p:nvCxnSpPr>
          <p:spPr>
            <a:xfrm rot="5400000">
              <a:off x="-1965275" y="2571750"/>
              <a:ext cx="5203500" cy="0"/>
            </a:xfrm>
            <a:prstGeom prst="straightConnector1">
              <a:avLst/>
            </a:prstGeom>
            <a:noFill/>
            <a:ln w="9525" cap="flat" cmpd="sng">
              <a:solidFill>
                <a:srgbClr val="19191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2" name="Google Shape;252;p22"/>
            <p:cNvCxnSpPr/>
            <p:nvPr/>
          </p:nvCxnSpPr>
          <p:spPr>
            <a:xfrm rot="5400000">
              <a:off x="5912100" y="2571750"/>
              <a:ext cx="5203500" cy="0"/>
            </a:xfrm>
            <a:prstGeom prst="straightConnector1">
              <a:avLst/>
            </a:prstGeom>
            <a:noFill/>
            <a:ln w="9525" cap="flat" cmpd="sng">
              <a:solidFill>
                <a:srgbClr val="19191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3" name="Google Shape;253;p22"/>
            <p:cNvCxnSpPr/>
            <p:nvPr/>
          </p:nvCxnSpPr>
          <p:spPr>
            <a:xfrm>
              <a:off x="-35700" y="529972"/>
              <a:ext cx="9215400" cy="0"/>
            </a:xfrm>
            <a:prstGeom prst="straightConnector1">
              <a:avLst/>
            </a:prstGeom>
            <a:noFill/>
            <a:ln w="9525" cap="flat" cmpd="sng">
              <a:solidFill>
                <a:srgbClr val="19191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4" name="Google Shape;254;p22"/>
            <p:cNvCxnSpPr/>
            <p:nvPr/>
          </p:nvCxnSpPr>
          <p:spPr>
            <a:xfrm>
              <a:off x="-21425" y="2571750"/>
              <a:ext cx="653400" cy="0"/>
            </a:xfrm>
            <a:prstGeom prst="straightConnector1">
              <a:avLst/>
            </a:prstGeom>
            <a:noFill/>
            <a:ln w="9525" cap="flat" cmpd="sng">
              <a:solidFill>
                <a:srgbClr val="19191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5" name="Google Shape;255;p22"/>
            <p:cNvCxnSpPr/>
            <p:nvPr/>
          </p:nvCxnSpPr>
          <p:spPr>
            <a:xfrm>
              <a:off x="8509900" y="2571750"/>
              <a:ext cx="636900" cy="0"/>
            </a:xfrm>
            <a:prstGeom prst="straightConnector1">
              <a:avLst/>
            </a:prstGeom>
            <a:noFill/>
            <a:ln w="9525" cap="flat" cmpd="sng">
              <a:solidFill>
                <a:srgbClr val="19191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6" name="Google Shape;256;p22"/>
            <p:cNvCxnSpPr/>
            <p:nvPr/>
          </p:nvCxnSpPr>
          <p:spPr>
            <a:xfrm>
              <a:off x="-35700" y="4623597"/>
              <a:ext cx="9215400" cy="0"/>
            </a:xfrm>
            <a:prstGeom prst="straightConnector1">
              <a:avLst/>
            </a:prstGeom>
            <a:noFill/>
            <a:ln w="9525" cap="flat" cmpd="sng">
              <a:solidFill>
                <a:srgbClr val="19191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57" name="Google Shape;257;p22"/>
          <p:cNvSpPr/>
          <p:nvPr/>
        </p:nvSpPr>
        <p:spPr>
          <a:xfrm>
            <a:off x="11617200" y="165567"/>
            <a:ext cx="364400" cy="364400"/>
          </a:xfrm>
          <a:prstGeom prst="star4">
            <a:avLst>
              <a:gd name="adj" fmla="val 12500"/>
            </a:avLst>
          </a:prstGeom>
          <a:solidFill>
            <a:srgbClr val="19191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8" name="Google Shape;258;p22"/>
          <p:cNvSpPr/>
          <p:nvPr/>
        </p:nvSpPr>
        <p:spPr>
          <a:xfrm>
            <a:off x="242567" y="6335933"/>
            <a:ext cx="364400" cy="364400"/>
          </a:xfrm>
          <a:prstGeom prst="star4">
            <a:avLst>
              <a:gd name="adj" fmla="val 12500"/>
            </a:avLst>
          </a:prstGeom>
          <a:solidFill>
            <a:srgbClr val="19191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68431722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3"/>
          <p:cNvSpPr txBox="1">
            <a:spLocks noGrp="1"/>
          </p:cNvSpPr>
          <p:nvPr>
            <p:ph type="title"/>
          </p:nvPr>
        </p:nvSpPr>
        <p:spPr>
          <a:xfrm>
            <a:off x="960000" y="703767"/>
            <a:ext cx="10272000" cy="830400"/>
          </a:xfrm>
          <a:prstGeom prst="rect">
            <a:avLst/>
          </a:prstGeom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4667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de-DE"/>
              <a:t>Mastertitelformat bearbeiten</a:t>
            </a:r>
            <a:endParaRPr/>
          </a:p>
        </p:txBody>
      </p:sp>
      <p:grpSp>
        <p:nvGrpSpPr>
          <p:cNvPr id="261" name="Google Shape;261;p23"/>
          <p:cNvGrpSpPr/>
          <p:nvPr/>
        </p:nvGrpSpPr>
        <p:grpSpPr>
          <a:xfrm>
            <a:off x="-47600" y="-40000"/>
            <a:ext cx="12287200" cy="6938000"/>
            <a:chOff x="-35700" y="-30000"/>
            <a:chExt cx="9215400" cy="5203500"/>
          </a:xfrm>
        </p:grpSpPr>
        <p:cxnSp>
          <p:nvCxnSpPr>
            <p:cNvPr id="262" name="Google Shape;262;p23"/>
            <p:cNvCxnSpPr/>
            <p:nvPr/>
          </p:nvCxnSpPr>
          <p:spPr>
            <a:xfrm>
              <a:off x="-21425" y="2571750"/>
              <a:ext cx="6471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3" name="Google Shape;263;p23"/>
            <p:cNvCxnSpPr/>
            <p:nvPr/>
          </p:nvCxnSpPr>
          <p:spPr>
            <a:xfrm>
              <a:off x="-35700" y="529972"/>
              <a:ext cx="9215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4" name="Google Shape;264;p23"/>
            <p:cNvCxnSpPr/>
            <p:nvPr/>
          </p:nvCxnSpPr>
          <p:spPr>
            <a:xfrm rot="5400000">
              <a:off x="-1965275" y="2571750"/>
              <a:ext cx="52035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65" name="Google Shape;265;p23"/>
          <p:cNvSpPr/>
          <p:nvPr/>
        </p:nvSpPr>
        <p:spPr>
          <a:xfrm>
            <a:off x="242567" y="165567"/>
            <a:ext cx="364400" cy="364400"/>
          </a:xfrm>
          <a:prstGeom prst="star4">
            <a:avLst>
              <a:gd name="adj" fmla="val 125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32896018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4"/>
          <p:cNvSpPr txBox="1">
            <a:spLocks noGrp="1"/>
          </p:cNvSpPr>
          <p:nvPr>
            <p:ph type="title"/>
          </p:nvPr>
        </p:nvSpPr>
        <p:spPr>
          <a:xfrm>
            <a:off x="3060200" y="922400"/>
            <a:ext cx="6071600" cy="1365600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10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de-DE"/>
              <a:t>Mastertitelformat bearbeiten</a:t>
            </a:r>
            <a:endParaRPr/>
          </a:p>
        </p:txBody>
      </p:sp>
      <p:sp>
        <p:nvSpPr>
          <p:cNvPr id="268" name="Google Shape;268;p24"/>
          <p:cNvSpPr txBox="1">
            <a:spLocks noGrp="1"/>
          </p:cNvSpPr>
          <p:nvPr>
            <p:ph type="subTitle" idx="1"/>
          </p:nvPr>
        </p:nvSpPr>
        <p:spPr>
          <a:xfrm>
            <a:off x="3806200" y="2146567"/>
            <a:ext cx="4579600" cy="19020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de-DE"/>
              <a:t>Master-Untertitelformat bearbeiten</a:t>
            </a:r>
            <a:endParaRPr/>
          </a:p>
        </p:txBody>
      </p:sp>
      <p:sp>
        <p:nvSpPr>
          <p:cNvPr id="269" name="Google Shape;269;p24"/>
          <p:cNvSpPr txBox="1"/>
          <p:nvPr/>
        </p:nvSpPr>
        <p:spPr>
          <a:xfrm>
            <a:off x="3580795" y="5060021"/>
            <a:ext cx="5030400" cy="5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333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CREDITS: This presentation template was created by </a:t>
            </a:r>
            <a:r>
              <a:rPr lang="en" sz="1333" b="1">
                <a:solidFill>
                  <a:schemeClr val="dk1"/>
                </a:solidFill>
                <a:uFill>
                  <a:noFill/>
                </a:uFill>
                <a:latin typeface="Didact Gothic"/>
                <a:ea typeface="Didact Gothic"/>
                <a:cs typeface="Didact Gothic"/>
                <a:sym typeface="Didact Gothic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333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, including icons by </a:t>
            </a:r>
            <a:r>
              <a:rPr lang="en" sz="1333" b="1">
                <a:solidFill>
                  <a:schemeClr val="dk1"/>
                </a:solidFill>
                <a:uFill>
                  <a:noFill/>
                </a:uFill>
                <a:latin typeface="Didact Gothic"/>
                <a:ea typeface="Didact Gothic"/>
                <a:cs typeface="Didact Gothic"/>
                <a:sym typeface="Didact Gothic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333" b="1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 </a:t>
            </a:r>
            <a:r>
              <a:rPr lang="en" sz="1333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and infographics &amp; images by </a:t>
            </a:r>
            <a:r>
              <a:rPr lang="en" sz="1333" b="1">
                <a:solidFill>
                  <a:schemeClr val="dk1"/>
                </a:solidFill>
                <a:uFill>
                  <a:noFill/>
                </a:uFill>
                <a:latin typeface="Didact Gothic"/>
                <a:ea typeface="Didact Gothic"/>
                <a:cs typeface="Didact Gothic"/>
                <a:sym typeface="Didact Gothic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333" b="1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grpSp>
        <p:nvGrpSpPr>
          <p:cNvPr id="270" name="Google Shape;270;p24"/>
          <p:cNvGrpSpPr/>
          <p:nvPr/>
        </p:nvGrpSpPr>
        <p:grpSpPr>
          <a:xfrm>
            <a:off x="-47600" y="-40000"/>
            <a:ext cx="12287200" cy="6938000"/>
            <a:chOff x="-35700" y="-30000"/>
            <a:chExt cx="9215400" cy="5203500"/>
          </a:xfrm>
        </p:grpSpPr>
        <p:cxnSp>
          <p:nvCxnSpPr>
            <p:cNvPr id="271" name="Google Shape;271;p24"/>
            <p:cNvCxnSpPr/>
            <p:nvPr/>
          </p:nvCxnSpPr>
          <p:spPr>
            <a:xfrm rot="5400000">
              <a:off x="-1965275" y="2571750"/>
              <a:ext cx="5203500" cy="0"/>
            </a:xfrm>
            <a:prstGeom prst="straightConnector1">
              <a:avLst/>
            </a:prstGeom>
            <a:noFill/>
            <a:ln w="9525" cap="flat" cmpd="sng">
              <a:solidFill>
                <a:srgbClr val="19191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2" name="Google Shape;272;p24"/>
            <p:cNvCxnSpPr/>
            <p:nvPr/>
          </p:nvCxnSpPr>
          <p:spPr>
            <a:xfrm rot="5400000">
              <a:off x="5912100" y="2571750"/>
              <a:ext cx="5203500" cy="0"/>
            </a:xfrm>
            <a:prstGeom prst="straightConnector1">
              <a:avLst/>
            </a:prstGeom>
            <a:noFill/>
            <a:ln w="9525" cap="flat" cmpd="sng">
              <a:solidFill>
                <a:srgbClr val="19191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3" name="Google Shape;273;p24"/>
            <p:cNvCxnSpPr/>
            <p:nvPr/>
          </p:nvCxnSpPr>
          <p:spPr>
            <a:xfrm>
              <a:off x="-35700" y="529972"/>
              <a:ext cx="9215400" cy="0"/>
            </a:xfrm>
            <a:prstGeom prst="straightConnector1">
              <a:avLst/>
            </a:prstGeom>
            <a:noFill/>
            <a:ln w="9525" cap="flat" cmpd="sng">
              <a:solidFill>
                <a:srgbClr val="19191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4" name="Google Shape;274;p24"/>
            <p:cNvCxnSpPr/>
            <p:nvPr/>
          </p:nvCxnSpPr>
          <p:spPr>
            <a:xfrm>
              <a:off x="-21425" y="2571750"/>
              <a:ext cx="653400" cy="0"/>
            </a:xfrm>
            <a:prstGeom prst="straightConnector1">
              <a:avLst/>
            </a:prstGeom>
            <a:noFill/>
            <a:ln w="9525" cap="flat" cmpd="sng">
              <a:solidFill>
                <a:srgbClr val="19191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5" name="Google Shape;275;p24"/>
            <p:cNvCxnSpPr/>
            <p:nvPr/>
          </p:nvCxnSpPr>
          <p:spPr>
            <a:xfrm>
              <a:off x="8509900" y="2571750"/>
              <a:ext cx="636900" cy="0"/>
            </a:xfrm>
            <a:prstGeom prst="straightConnector1">
              <a:avLst/>
            </a:prstGeom>
            <a:noFill/>
            <a:ln w="9525" cap="flat" cmpd="sng">
              <a:solidFill>
                <a:srgbClr val="19191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6" name="Google Shape;276;p24"/>
            <p:cNvCxnSpPr/>
            <p:nvPr/>
          </p:nvCxnSpPr>
          <p:spPr>
            <a:xfrm>
              <a:off x="-35700" y="4623597"/>
              <a:ext cx="9215400" cy="0"/>
            </a:xfrm>
            <a:prstGeom prst="straightConnector1">
              <a:avLst/>
            </a:prstGeom>
            <a:noFill/>
            <a:ln w="9525" cap="flat" cmpd="sng">
              <a:solidFill>
                <a:srgbClr val="19191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77" name="Google Shape;277;p24"/>
          <p:cNvSpPr/>
          <p:nvPr/>
        </p:nvSpPr>
        <p:spPr>
          <a:xfrm>
            <a:off x="11617200" y="165567"/>
            <a:ext cx="364400" cy="364400"/>
          </a:xfrm>
          <a:prstGeom prst="star4">
            <a:avLst>
              <a:gd name="adj" fmla="val 12500"/>
            </a:avLst>
          </a:prstGeom>
          <a:solidFill>
            <a:srgbClr val="19191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78" name="Google Shape;278;p24"/>
          <p:cNvSpPr/>
          <p:nvPr/>
        </p:nvSpPr>
        <p:spPr>
          <a:xfrm>
            <a:off x="242567" y="6335933"/>
            <a:ext cx="364400" cy="364400"/>
          </a:xfrm>
          <a:prstGeom prst="star4">
            <a:avLst>
              <a:gd name="adj" fmla="val 12500"/>
            </a:avLst>
          </a:prstGeom>
          <a:solidFill>
            <a:srgbClr val="19191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26594373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" name="Google Shape;280;p25"/>
          <p:cNvGrpSpPr/>
          <p:nvPr/>
        </p:nvGrpSpPr>
        <p:grpSpPr>
          <a:xfrm>
            <a:off x="-47600" y="-40000"/>
            <a:ext cx="12287200" cy="6938000"/>
            <a:chOff x="-35700" y="-30000"/>
            <a:chExt cx="9215400" cy="5203500"/>
          </a:xfrm>
        </p:grpSpPr>
        <p:cxnSp>
          <p:nvCxnSpPr>
            <p:cNvPr id="281" name="Google Shape;281;p25"/>
            <p:cNvCxnSpPr/>
            <p:nvPr/>
          </p:nvCxnSpPr>
          <p:spPr>
            <a:xfrm>
              <a:off x="-35700" y="4623597"/>
              <a:ext cx="9215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2" name="Google Shape;282;p25"/>
            <p:cNvCxnSpPr/>
            <p:nvPr/>
          </p:nvCxnSpPr>
          <p:spPr>
            <a:xfrm>
              <a:off x="8509900" y="2571750"/>
              <a:ext cx="636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3" name="Google Shape;283;p25"/>
            <p:cNvCxnSpPr/>
            <p:nvPr/>
          </p:nvCxnSpPr>
          <p:spPr>
            <a:xfrm rot="5400000">
              <a:off x="5912100" y="2571750"/>
              <a:ext cx="52035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84" name="Google Shape;284;p25"/>
          <p:cNvSpPr/>
          <p:nvPr/>
        </p:nvSpPr>
        <p:spPr>
          <a:xfrm>
            <a:off x="11617200" y="6335933"/>
            <a:ext cx="364400" cy="364400"/>
          </a:xfrm>
          <a:prstGeom prst="star4">
            <a:avLst>
              <a:gd name="adj" fmla="val 125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35370214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6" name="Google Shape;286;p26"/>
          <p:cNvGrpSpPr/>
          <p:nvPr/>
        </p:nvGrpSpPr>
        <p:grpSpPr>
          <a:xfrm>
            <a:off x="-47600" y="-40000"/>
            <a:ext cx="12287200" cy="6938000"/>
            <a:chOff x="-35700" y="-30000"/>
            <a:chExt cx="9215400" cy="5203500"/>
          </a:xfrm>
        </p:grpSpPr>
        <p:cxnSp>
          <p:nvCxnSpPr>
            <p:cNvPr id="287" name="Google Shape;287;p26"/>
            <p:cNvCxnSpPr/>
            <p:nvPr/>
          </p:nvCxnSpPr>
          <p:spPr>
            <a:xfrm>
              <a:off x="-21425" y="2571750"/>
              <a:ext cx="653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8" name="Google Shape;288;p26"/>
            <p:cNvCxnSpPr/>
            <p:nvPr/>
          </p:nvCxnSpPr>
          <p:spPr>
            <a:xfrm>
              <a:off x="-35700" y="529972"/>
              <a:ext cx="9215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9" name="Google Shape;289;p26"/>
            <p:cNvCxnSpPr/>
            <p:nvPr/>
          </p:nvCxnSpPr>
          <p:spPr>
            <a:xfrm rot="5400000">
              <a:off x="-1965275" y="2571750"/>
              <a:ext cx="52035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90" name="Google Shape;290;p26"/>
          <p:cNvSpPr/>
          <p:nvPr/>
        </p:nvSpPr>
        <p:spPr>
          <a:xfrm>
            <a:off x="242567" y="165567"/>
            <a:ext cx="364400" cy="364400"/>
          </a:xfrm>
          <a:prstGeom prst="star4">
            <a:avLst>
              <a:gd name="adj" fmla="val 125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54102042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5105223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preserve="1">
  <p:cSld name="Title only"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29"/>
          <p:cNvSpPr txBox="1">
            <a:spLocks noGrp="1"/>
          </p:cNvSpPr>
          <p:nvPr>
            <p:ph type="title"/>
          </p:nvPr>
        </p:nvSpPr>
        <p:spPr>
          <a:xfrm>
            <a:off x="1397800" y="431800"/>
            <a:ext cx="9396400" cy="6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de-DE"/>
              <a:t>Mastertitelformat bearbeiten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89348611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4"/>
          <p:cNvSpPr txBox="1">
            <a:spLocks noGrp="1"/>
          </p:cNvSpPr>
          <p:nvPr>
            <p:ph type="body" idx="1"/>
          </p:nvPr>
        </p:nvSpPr>
        <p:spPr>
          <a:xfrm>
            <a:off x="960000" y="1687700"/>
            <a:ext cx="10272000" cy="44532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marL="609585" lvl="0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naheim"/>
              <a:buChar char="●"/>
              <a:defRPr b="1"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marL="1219170" lvl="1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828754" lvl="2" indent="-40639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3pPr>
            <a:lvl4pPr marL="2438339" lvl="3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/>
            </a:lvl4pPr>
            <a:lvl5pPr marL="3047924" lvl="4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5pPr>
            <a:lvl6pPr marL="3657509" lvl="5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6pPr>
            <a:lvl7pPr marL="4267093" lvl="6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/>
            </a:lvl7pPr>
            <a:lvl8pPr marL="4876678" lvl="7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8pPr>
            <a:lvl9pPr marL="5486263" lvl="8" indent="-406390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5" name="Google Shape;35;p4"/>
          <p:cNvSpPr txBox="1">
            <a:spLocks noGrp="1"/>
          </p:cNvSpPr>
          <p:nvPr>
            <p:ph type="title"/>
          </p:nvPr>
        </p:nvSpPr>
        <p:spPr>
          <a:xfrm>
            <a:off x="960000" y="703767"/>
            <a:ext cx="10272000" cy="830400"/>
          </a:xfrm>
          <a:prstGeom prst="rect">
            <a:avLst/>
          </a:prstGeom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4667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de-DE"/>
              <a:t>Mastertitelformat bearbeiten</a:t>
            </a:r>
            <a:endParaRPr/>
          </a:p>
        </p:txBody>
      </p:sp>
      <p:grpSp>
        <p:nvGrpSpPr>
          <p:cNvPr id="36" name="Google Shape;36;p4"/>
          <p:cNvGrpSpPr/>
          <p:nvPr/>
        </p:nvGrpSpPr>
        <p:grpSpPr>
          <a:xfrm>
            <a:off x="-47600" y="-40000"/>
            <a:ext cx="12287200" cy="6938000"/>
            <a:chOff x="-35700" y="-30000"/>
            <a:chExt cx="9215400" cy="5203500"/>
          </a:xfrm>
        </p:grpSpPr>
        <p:cxnSp>
          <p:nvCxnSpPr>
            <p:cNvPr id="37" name="Google Shape;37;p4"/>
            <p:cNvCxnSpPr/>
            <p:nvPr/>
          </p:nvCxnSpPr>
          <p:spPr>
            <a:xfrm>
              <a:off x="-35700" y="529972"/>
              <a:ext cx="9215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8" name="Google Shape;38;p4"/>
            <p:cNvCxnSpPr/>
            <p:nvPr/>
          </p:nvCxnSpPr>
          <p:spPr>
            <a:xfrm>
              <a:off x="8509900" y="2571750"/>
              <a:ext cx="636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" name="Google Shape;39;p4"/>
            <p:cNvCxnSpPr/>
            <p:nvPr/>
          </p:nvCxnSpPr>
          <p:spPr>
            <a:xfrm rot="5400000">
              <a:off x="5912100" y="2571750"/>
              <a:ext cx="52035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0" name="Google Shape;40;p4"/>
          <p:cNvSpPr/>
          <p:nvPr/>
        </p:nvSpPr>
        <p:spPr>
          <a:xfrm>
            <a:off x="11617200" y="165567"/>
            <a:ext cx="364400" cy="364400"/>
          </a:xfrm>
          <a:prstGeom prst="star4">
            <a:avLst>
              <a:gd name="adj" fmla="val 125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63087850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5"/>
          <p:cNvGrpSpPr/>
          <p:nvPr/>
        </p:nvGrpSpPr>
        <p:grpSpPr>
          <a:xfrm>
            <a:off x="-47600" y="-40000"/>
            <a:ext cx="12287200" cy="6938000"/>
            <a:chOff x="-35700" y="-30000"/>
            <a:chExt cx="9215400" cy="5203500"/>
          </a:xfrm>
        </p:grpSpPr>
        <p:cxnSp>
          <p:nvCxnSpPr>
            <p:cNvPr id="43" name="Google Shape;43;p5"/>
            <p:cNvCxnSpPr/>
            <p:nvPr/>
          </p:nvCxnSpPr>
          <p:spPr>
            <a:xfrm>
              <a:off x="8509900" y="2571750"/>
              <a:ext cx="636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" name="Google Shape;44;p5"/>
            <p:cNvCxnSpPr/>
            <p:nvPr/>
          </p:nvCxnSpPr>
          <p:spPr>
            <a:xfrm>
              <a:off x="-35700" y="4623597"/>
              <a:ext cx="9215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" name="Google Shape;45;p5"/>
            <p:cNvCxnSpPr/>
            <p:nvPr/>
          </p:nvCxnSpPr>
          <p:spPr>
            <a:xfrm rot="5400000">
              <a:off x="5912100" y="2571750"/>
              <a:ext cx="52035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6" name="Google Shape;46;p5"/>
          <p:cNvSpPr/>
          <p:nvPr/>
        </p:nvSpPr>
        <p:spPr>
          <a:xfrm>
            <a:off x="11617200" y="6335933"/>
            <a:ext cx="364400" cy="364400"/>
          </a:xfrm>
          <a:prstGeom prst="star4">
            <a:avLst>
              <a:gd name="adj" fmla="val 125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7" name="Google Shape;47;p5"/>
          <p:cNvSpPr txBox="1">
            <a:spLocks noGrp="1"/>
          </p:cNvSpPr>
          <p:nvPr>
            <p:ph type="subTitle" idx="1"/>
          </p:nvPr>
        </p:nvSpPr>
        <p:spPr>
          <a:xfrm>
            <a:off x="2851849" y="2472596"/>
            <a:ext cx="3669600" cy="7192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 ExtraBold"/>
              <a:buNone/>
              <a:defRPr sz="2933" b="1"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 ExtraBold"/>
              <a:buNone/>
              <a:defRPr sz="3333" b="0"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 ExtraBold"/>
              <a:buNone/>
              <a:defRPr sz="3333" b="0"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 ExtraBold"/>
              <a:buNone/>
              <a:defRPr sz="3333" b="0"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 ExtraBold"/>
              <a:buNone/>
              <a:defRPr sz="3333" b="0"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 ExtraBold"/>
              <a:buNone/>
              <a:defRPr sz="3333" b="0"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 ExtraBold"/>
              <a:buNone/>
              <a:defRPr sz="3333" b="0"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 ExtraBold"/>
              <a:buNone/>
              <a:defRPr sz="3333" b="0"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 ExtraBold"/>
              <a:buNone/>
              <a:defRPr sz="3333" b="0"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de-DE"/>
              <a:t>Master-Untertitelformat bearbeiten</a:t>
            </a:r>
            <a:endParaRPr/>
          </a:p>
        </p:txBody>
      </p:sp>
      <p:sp>
        <p:nvSpPr>
          <p:cNvPr id="48" name="Google Shape;48;p5"/>
          <p:cNvSpPr txBox="1">
            <a:spLocks noGrp="1"/>
          </p:cNvSpPr>
          <p:nvPr>
            <p:ph type="subTitle" idx="2"/>
          </p:nvPr>
        </p:nvSpPr>
        <p:spPr>
          <a:xfrm>
            <a:off x="5689632" y="4309500"/>
            <a:ext cx="3669600" cy="7192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 ExtraBold"/>
              <a:buNone/>
              <a:defRPr sz="2933" b="1"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 ExtraBold"/>
              <a:buNone/>
              <a:defRPr sz="3333" b="0"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 ExtraBold"/>
              <a:buNone/>
              <a:defRPr sz="3333" b="0"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 ExtraBold"/>
              <a:buNone/>
              <a:defRPr sz="3333" b="0"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 ExtraBold"/>
              <a:buNone/>
              <a:defRPr sz="3333" b="0"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 ExtraBold"/>
              <a:buNone/>
              <a:defRPr sz="3333" b="0"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 ExtraBold"/>
              <a:buNone/>
              <a:defRPr sz="3333" b="0"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 ExtraBold"/>
              <a:buNone/>
              <a:defRPr sz="3333" b="0"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 ExtraBold"/>
              <a:buNone/>
              <a:defRPr sz="3333" b="0"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de-DE"/>
              <a:t>Master-Untertitelformat bearbeiten</a:t>
            </a:r>
            <a:endParaRPr/>
          </a:p>
        </p:txBody>
      </p:sp>
      <p:sp>
        <p:nvSpPr>
          <p:cNvPr id="49" name="Google Shape;49;p5"/>
          <p:cNvSpPr txBox="1">
            <a:spLocks noGrp="1"/>
          </p:cNvSpPr>
          <p:nvPr>
            <p:ph type="subTitle" idx="3"/>
          </p:nvPr>
        </p:nvSpPr>
        <p:spPr>
          <a:xfrm>
            <a:off x="6804432" y="2168400"/>
            <a:ext cx="4427600" cy="13276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de-DE"/>
              <a:t>Master-Untertitelformat bearbeiten</a:t>
            </a:r>
            <a:endParaRPr/>
          </a:p>
        </p:txBody>
      </p:sp>
      <p:sp>
        <p:nvSpPr>
          <p:cNvPr id="50" name="Google Shape;50;p5"/>
          <p:cNvSpPr txBox="1">
            <a:spLocks noGrp="1"/>
          </p:cNvSpPr>
          <p:nvPr>
            <p:ph type="subTitle" idx="4"/>
          </p:nvPr>
        </p:nvSpPr>
        <p:spPr>
          <a:xfrm>
            <a:off x="959968" y="4005300"/>
            <a:ext cx="4358800" cy="13276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de-DE"/>
              <a:t>Master-Untertitelformat bearbeiten</a:t>
            </a:r>
            <a:endParaRPr/>
          </a:p>
        </p:txBody>
      </p:sp>
      <p:sp>
        <p:nvSpPr>
          <p:cNvPr id="51" name="Google Shape;51;p5"/>
          <p:cNvSpPr txBox="1">
            <a:spLocks noGrp="1"/>
          </p:cNvSpPr>
          <p:nvPr>
            <p:ph type="title"/>
          </p:nvPr>
        </p:nvSpPr>
        <p:spPr>
          <a:xfrm>
            <a:off x="960000" y="703767"/>
            <a:ext cx="10272000" cy="830400"/>
          </a:xfrm>
          <a:prstGeom prst="rect">
            <a:avLst/>
          </a:prstGeom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4667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de-DE"/>
              <a:t>Mastertitelformat bearbeiten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8652993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6"/>
          <p:cNvSpPr txBox="1">
            <a:spLocks noGrp="1"/>
          </p:cNvSpPr>
          <p:nvPr>
            <p:ph type="title"/>
          </p:nvPr>
        </p:nvSpPr>
        <p:spPr>
          <a:xfrm>
            <a:off x="960000" y="703767"/>
            <a:ext cx="10272000" cy="830400"/>
          </a:xfrm>
          <a:prstGeom prst="rect">
            <a:avLst/>
          </a:prstGeom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4667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de-DE"/>
              <a:t>Mastertitelformat bearbeiten</a:t>
            </a:r>
            <a:endParaRPr/>
          </a:p>
        </p:txBody>
      </p:sp>
      <p:sp>
        <p:nvSpPr>
          <p:cNvPr id="54" name="Google Shape;54;p6"/>
          <p:cNvSpPr/>
          <p:nvPr/>
        </p:nvSpPr>
        <p:spPr>
          <a:xfrm>
            <a:off x="11617200" y="165567"/>
            <a:ext cx="364400" cy="364400"/>
          </a:xfrm>
          <a:prstGeom prst="star4">
            <a:avLst>
              <a:gd name="adj" fmla="val 125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55" name="Google Shape;55;p6"/>
          <p:cNvGrpSpPr/>
          <p:nvPr/>
        </p:nvGrpSpPr>
        <p:grpSpPr>
          <a:xfrm>
            <a:off x="-47600" y="-40000"/>
            <a:ext cx="12287200" cy="6938000"/>
            <a:chOff x="-35700" y="-30000"/>
            <a:chExt cx="9215400" cy="5203500"/>
          </a:xfrm>
        </p:grpSpPr>
        <p:cxnSp>
          <p:nvCxnSpPr>
            <p:cNvPr id="56" name="Google Shape;56;p6"/>
            <p:cNvCxnSpPr/>
            <p:nvPr/>
          </p:nvCxnSpPr>
          <p:spPr>
            <a:xfrm>
              <a:off x="8509900" y="2571750"/>
              <a:ext cx="636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" name="Google Shape;57;p6"/>
            <p:cNvCxnSpPr/>
            <p:nvPr/>
          </p:nvCxnSpPr>
          <p:spPr>
            <a:xfrm rot="5400000">
              <a:off x="-1965275" y="2571750"/>
              <a:ext cx="52035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" name="Google Shape;58;p6"/>
            <p:cNvCxnSpPr/>
            <p:nvPr/>
          </p:nvCxnSpPr>
          <p:spPr>
            <a:xfrm rot="5400000">
              <a:off x="5912100" y="2571750"/>
              <a:ext cx="52035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" name="Google Shape;59;p6"/>
            <p:cNvCxnSpPr/>
            <p:nvPr/>
          </p:nvCxnSpPr>
          <p:spPr>
            <a:xfrm>
              <a:off x="-35700" y="529972"/>
              <a:ext cx="9215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89287755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7"/>
          <p:cNvSpPr txBox="1">
            <a:spLocks noGrp="1"/>
          </p:cNvSpPr>
          <p:nvPr>
            <p:ph type="body" idx="1"/>
          </p:nvPr>
        </p:nvSpPr>
        <p:spPr>
          <a:xfrm>
            <a:off x="942900" y="2304351"/>
            <a:ext cx="5018000" cy="28348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marL="609585" lvl="0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2" name="Google Shape;62;p7"/>
          <p:cNvSpPr txBox="1">
            <a:spLocks noGrp="1"/>
          </p:cNvSpPr>
          <p:nvPr>
            <p:ph type="title"/>
          </p:nvPr>
        </p:nvSpPr>
        <p:spPr>
          <a:xfrm>
            <a:off x="960000" y="703767"/>
            <a:ext cx="10272000" cy="830400"/>
          </a:xfrm>
          <a:prstGeom prst="rect">
            <a:avLst/>
          </a:prstGeom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4667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de-DE"/>
              <a:t>Mastertitelformat bearbeiten</a:t>
            </a:r>
            <a:endParaRPr/>
          </a:p>
        </p:txBody>
      </p:sp>
      <p:grpSp>
        <p:nvGrpSpPr>
          <p:cNvPr id="63" name="Google Shape;63;p7"/>
          <p:cNvGrpSpPr/>
          <p:nvPr/>
        </p:nvGrpSpPr>
        <p:grpSpPr>
          <a:xfrm>
            <a:off x="-47600" y="-40000"/>
            <a:ext cx="12287200" cy="6938000"/>
            <a:chOff x="-35700" y="-30000"/>
            <a:chExt cx="9215400" cy="5203500"/>
          </a:xfrm>
        </p:grpSpPr>
        <p:cxnSp>
          <p:nvCxnSpPr>
            <p:cNvPr id="64" name="Google Shape;64;p7"/>
            <p:cNvCxnSpPr/>
            <p:nvPr/>
          </p:nvCxnSpPr>
          <p:spPr>
            <a:xfrm>
              <a:off x="-35700" y="4623597"/>
              <a:ext cx="9215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5" name="Google Shape;65;p7"/>
            <p:cNvCxnSpPr/>
            <p:nvPr/>
          </p:nvCxnSpPr>
          <p:spPr>
            <a:xfrm>
              <a:off x="8509900" y="2571750"/>
              <a:ext cx="636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" name="Google Shape;66;p7"/>
            <p:cNvCxnSpPr/>
            <p:nvPr/>
          </p:nvCxnSpPr>
          <p:spPr>
            <a:xfrm rot="5400000">
              <a:off x="5912100" y="2571750"/>
              <a:ext cx="52035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67" name="Google Shape;67;p7"/>
          <p:cNvSpPr/>
          <p:nvPr/>
        </p:nvSpPr>
        <p:spPr>
          <a:xfrm>
            <a:off x="11617200" y="6335933"/>
            <a:ext cx="364400" cy="364400"/>
          </a:xfrm>
          <a:prstGeom prst="star4">
            <a:avLst>
              <a:gd name="adj" fmla="val 125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01959644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8"/>
          <p:cNvSpPr txBox="1">
            <a:spLocks noGrp="1"/>
          </p:cNvSpPr>
          <p:nvPr>
            <p:ph type="title"/>
          </p:nvPr>
        </p:nvSpPr>
        <p:spPr>
          <a:xfrm>
            <a:off x="2062167" y="1742800"/>
            <a:ext cx="8067600" cy="33724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rPr lang="de-DE"/>
              <a:t>Mastertitelformat bearbeiten</a:t>
            </a:r>
            <a:endParaRPr/>
          </a:p>
        </p:txBody>
      </p:sp>
      <p:grpSp>
        <p:nvGrpSpPr>
          <p:cNvPr id="70" name="Google Shape;70;p8"/>
          <p:cNvGrpSpPr/>
          <p:nvPr/>
        </p:nvGrpSpPr>
        <p:grpSpPr>
          <a:xfrm>
            <a:off x="-47600" y="-40000"/>
            <a:ext cx="12287200" cy="6938000"/>
            <a:chOff x="-35700" y="-30000"/>
            <a:chExt cx="9215400" cy="5203500"/>
          </a:xfrm>
        </p:grpSpPr>
        <p:cxnSp>
          <p:nvCxnSpPr>
            <p:cNvPr id="71" name="Google Shape;71;p8"/>
            <p:cNvCxnSpPr/>
            <p:nvPr/>
          </p:nvCxnSpPr>
          <p:spPr>
            <a:xfrm rot="5400000">
              <a:off x="-1965275" y="2571750"/>
              <a:ext cx="5203500" cy="0"/>
            </a:xfrm>
            <a:prstGeom prst="straightConnector1">
              <a:avLst/>
            </a:prstGeom>
            <a:noFill/>
            <a:ln w="9525" cap="flat" cmpd="sng">
              <a:solidFill>
                <a:srgbClr val="19191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2" name="Google Shape;72;p8"/>
            <p:cNvCxnSpPr/>
            <p:nvPr/>
          </p:nvCxnSpPr>
          <p:spPr>
            <a:xfrm rot="5400000">
              <a:off x="5912100" y="2571750"/>
              <a:ext cx="5203500" cy="0"/>
            </a:xfrm>
            <a:prstGeom prst="straightConnector1">
              <a:avLst/>
            </a:prstGeom>
            <a:noFill/>
            <a:ln w="9525" cap="flat" cmpd="sng">
              <a:solidFill>
                <a:srgbClr val="19191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3" name="Google Shape;73;p8"/>
            <p:cNvCxnSpPr/>
            <p:nvPr/>
          </p:nvCxnSpPr>
          <p:spPr>
            <a:xfrm>
              <a:off x="-35700" y="529972"/>
              <a:ext cx="9215400" cy="0"/>
            </a:xfrm>
            <a:prstGeom prst="straightConnector1">
              <a:avLst/>
            </a:prstGeom>
            <a:noFill/>
            <a:ln w="9525" cap="flat" cmpd="sng">
              <a:solidFill>
                <a:srgbClr val="19191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4" name="Google Shape;74;p8"/>
            <p:cNvCxnSpPr/>
            <p:nvPr/>
          </p:nvCxnSpPr>
          <p:spPr>
            <a:xfrm>
              <a:off x="-21425" y="2571750"/>
              <a:ext cx="653400" cy="0"/>
            </a:xfrm>
            <a:prstGeom prst="straightConnector1">
              <a:avLst/>
            </a:prstGeom>
            <a:noFill/>
            <a:ln w="9525" cap="flat" cmpd="sng">
              <a:solidFill>
                <a:srgbClr val="19191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5" name="Google Shape;75;p8"/>
            <p:cNvCxnSpPr/>
            <p:nvPr/>
          </p:nvCxnSpPr>
          <p:spPr>
            <a:xfrm>
              <a:off x="8509900" y="2571750"/>
              <a:ext cx="636900" cy="0"/>
            </a:xfrm>
            <a:prstGeom prst="straightConnector1">
              <a:avLst/>
            </a:prstGeom>
            <a:noFill/>
            <a:ln w="9525" cap="flat" cmpd="sng">
              <a:solidFill>
                <a:srgbClr val="19191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6" name="Google Shape;76;p8"/>
            <p:cNvCxnSpPr/>
            <p:nvPr/>
          </p:nvCxnSpPr>
          <p:spPr>
            <a:xfrm>
              <a:off x="-35700" y="4623597"/>
              <a:ext cx="9215400" cy="0"/>
            </a:xfrm>
            <a:prstGeom prst="straightConnector1">
              <a:avLst/>
            </a:prstGeom>
            <a:noFill/>
            <a:ln w="9525" cap="flat" cmpd="sng">
              <a:solidFill>
                <a:srgbClr val="19191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77" name="Google Shape;77;p8"/>
          <p:cNvSpPr/>
          <p:nvPr/>
        </p:nvSpPr>
        <p:spPr>
          <a:xfrm>
            <a:off x="11617200" y="165567"/>
            <a:ext cx="364400" cy="364400"/>
          </a:xfrm>
          <a:prstGeom prst="star4">
            <a:avLst>
              <a:gd name="adj" fmla="val 12500"/>
            </a:avLst>
          </a:prstGeom>
          <a:solidFill>
            <a:srgbClr val="19191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8" name="Google Shape;78;p8"/>
          <p:cNvSpPr/>
          <p:nvPr/>
        </p:nvSpPr>
        <p:spPr>
          <a:xfrm>
            <a:off x="242567" y="6335933"/>
            <a:ext cx="364400" cy="364400"/>
          </a:xfrm>
          <a:prstGeom prst="star4">
            <a:avLst>
              <a:gd name="adj" fmla="val 12500"/>
            </a:avLst>
          </a:prstGeom>
          <a:solidFill>
            <a:srgbClr val="19191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408506243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9"/>
          <p:cNvSpPr txBox="1">
            <a:spLocks noGrp="1"/>
          </p:cNvSpPr>
          <p:nvPr>
            <p:ph type="title"/>
          </p:nvPr>
        </p:nvSpPr>
        <p:spPr>
          <a:xfrm>
            <a:off x="3065000" y="1666133"/>
            <a:ext cx="6062000" cy="1324400"/>
          </a:xfrm>
          <a:prstGeom prst="rect">
            <a:avLst/>
          </a:prstGeom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6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de-DE"/>
              <a:t>Mastertitelformat bearbeiten</a:t>
            </a:r>
            <a:endParaRPr/>
          </a:p>
        </p:txBody>
      </p:sp>
      <p:sp>
        <p:nvSpPr>
          <p:cNvPr id="81" name="Google Shape;81;p9"/>
          <p:cNvSpPr txBox="1">
            <a:spLocks noGrp="1"/>
          </p:cNvSpPr>
          <p:nvPr>
            <p:ph type="subTitle" idx="1"/>
          </p:nvPr>
        </p:nvSpPr>
        <p:spPr>
          <a:xfrm>
            <a:off x="3065000" y="3216351"/>
            <a:ext cx="6062000" cy="18036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de-DE"/>
              <a:t>Master-Untertitelformat bearbeiten</a:t>
            </a:r>
            <a:endParaRPr/>
          </a:p>
        </p:txBody>
      </p:sp>
      <p:grpSp>
        <p:nvGrpSpPr>
          <p:cNvPr id="82" name="Google Shape;82;p9"/>
          <p:cNvGrpSpPr/>
          <p:nvPr/>
        </p:nvGrpSpPr>
        <p:grpSpPr>
          <a:xfrm>
            <a:off x="-47600" y="-40000"/>
            <a:ext cx="12287200" cy="6938000"/>
            <a:chOff x="-35700" y="-30000"/>
            <a:chExt cx="9215400" cy="5203500"/>
          </a:xfrm>
        </p:grpSpPr>
        <p:cxnSp>
          <p:nvCxnSpPr>
            <p:cNvPr id="83" name="Google Shape;83;p9"/>
            <p:cNvCxnSpPr/>
            <p:nvPr/>
          </p:nvCxnSpPr>
          <p:spPr>
            <a:xfrm rot="5400000">
              <a:off x="-1965275" y="2571750"/>
              <a:ext cx="5203500" cy="0"/>
            </a:xfrm>
            <a:prstGeom prst="straightConnector1">
              <a:avLst/>
            </a:prstGeom>
            <a:noFill/>
            <a:ln w="9525" cap="flat" cmpd="sng">
              <a:solidFill>
                <a:srgbClr val="19191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4" name="Google Shape;84;p9"/>
            <p:cNvCxnSpPr/>
            <p:nvPr/>
          </p:nvCxnSpPr>
          <p:spPr>
            <a:xfrm rot="5400000">
              <a:off x="5912100" y="2571750"/>
              <a:ext cx="5203500" cy="0"/>
            </a:xfrm>
            <a:prstGeom prst="straightConnector1">
              <a:avLst/>
            </a:prstGeom>
            <a:noFill/>
            <a:ln w="9525" cap="flat" cmpd="sng">
              <a:solidFill>
                <a:srgbClr val="19191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5" name="Google Shape;85;p9"/>
            <p:cNvCxnSpPr/>
            <p:nvPr/>
          </p:nvCxnSpPr>
          <p:spPr>
            <a:xfrm>
              <a:off x="-35700" y="529972"/>
              <a:ext cx="9215400" cy="0"/>
            </a:xfrm>
            <a:prstGeom prst="straightConnector1">
              <a:avLst/>
            </a:prstGeom>
            <a:noFill/>
            <a:ln w="9525" cap="flat" cmpd="sng">
              <a:solidFill>
                <a:srgbClr val="19191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6" name="Google Shape;86;p9"/>
            <p:cNvCxnSpPr/>
            <p:nvPr/>
          </p:nvCxnSpPr>
          <p:spPr>
            <a:xfrm>
              <a:off x="-21425" y="2571750"/>
              <a:ext cx="653400" cy="0"/>
            </a:xfrm>
            <a:prstGeom prst="straightConnector1">
              <a:avLst/>
            </a:prstGeom>
            <a:noFill/>
            <a:ln w="9525" cap="flat" cmpd="sng">
              <a:solidFill>
                <a:srgbClr val="19191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7" name="Google Shape;87;p9"/>
            <p:cNvCxnSpPr/>
            <p:nvPr/>
          </p:nvCxnSpPr>
          <p:spPr>
            <a:xfrm>
              <a:off x="8509900" y="2571750"/>
              <a:ext cx="636900" cy="0"/>
            </a:xfrm>
            <a:prstGeom prst="straightConnector1">
              <a:avLst/>
            </a:prstGeom>
            <a:noFill/>
            <a:ln w="9525" cap="flat" cmpd="sng">
              <a:solidFill>
                <a:srgbClr val="19191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8" name="Google Shape;88;p9"/>
            <p:cNvCxnSpPr/>
            <p:nvPr/>
          </p:nvCxnSpPr>
          <p:spPr>
            <a:xfrm>
              <a:off x="-35700" y="4623597"/>
              <a:ext cx="9215400" cy="0"/>
            </a:xfrm>
            <a:prstGeom prst="straightConnector1">
              <a:avLst/>
            </a:prstGeom>
            <a:noFill/>
            <a:ln w="9525" cap="flat" cmpd="sng">
              <a:solidFill>
                <a:srgbClr val="19191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89" name="Google Shape;89;p9"/>
          <p:cNvSpPr/>
          <p:nvPr/>
        </p:nvSpPr>
        <p:spPr>
          <a:xfrm>
            <a:off x="11617200" y="165567"/>
            <a:ext cx="364400" cy="364400"/>
          </a:xfrm>
          <a:prstGeom prst="star4">
            <a:avLst>
              <a:gd name="adj" fmla="val 12500"/>
            </a:avLst>
          </a:prstGeom>
          <a:solidFill>
            <a:srgbClr val="19191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0" name="Google Shape;90;p9"/>
          <p:cNvSpPr/>
          <p:nvPr/>
        </p:nvSpPr>
        <p:spPr>
          <a:xfrm>
            <a:off x="242567" y="6335933"/>
            <a:ext cx="364400" cy="364400"/>
          </a:xfrm>
          <a:prstGeom prst="star4">
            <a:avLst>
              <a:gd name="adj" fmla="val 12500"/>
            </a:avLst>
          </a:prstGeom>
          <a:solidFill>
            <a:srgbClr val="19191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54562732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0"/>
          <p:cNvSpPr/>
          <p:nvPr/>
        </p:nvSpPr>
        <p:spPr>
          <a:xfrm rot="10800000">
            <a:off x="-46333" y="-39933"/>
            <a:ext cx="12287200" cy="1138000"/>
          </a:xfrm>
          <a:prstGeom prst="rect">
            <a:avLst/>
          </a:prstGeom>
          <a:gradFill>
            <a:gsLst>
              <a:gs pos="0">
                <a:srgbClr val="DDD9D5">
                  <a:alpha val="0"/>
                </a:srgbClr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3" name="Google Shape;93;p10"/>
          <p:cNvSpPr/>
          <p:nvPr/>
        </p:nvSpPr>
        <p:spPr>
          <a:xfrm>
            <a:off x="-46333" y="3455667"/>
            <a:ext cx="12287200" cy="3442000"/>
          </a:xfrm>
          <a:prstGeom prst="rect">
            <a:avLst/>
          </a:prstGeom>
          <a:gradFill>
            <a:gsLst>
              <a:gs pos="0">
                <a:srgbClr val="DDD9D5">
                  <a:alpha val="0"/>
                </a:srgbClr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4" name="Google Shape;94;p10"/>
          <p:cNvSpPr txBox="1">
            <a:spLocks noGrp="1"/>
          </p:cNvSpPr>
          <p:nvPr>
            <p:ph type="title"/>
          </p:nvPr>
        </p:nvSpPr>
        <p:spPr>
          <a:xfrm>
            <a:off x="941800" y="4938500"/>
            <a:ext cx="10308400" cy="7960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de-DE"/>
              <a:t>Mastertitelformat bearbeiten</a:t>
            </a:r>
            <a:endParaRPr/>
          </a:p>
        </p:txBody>
      </p:sp>
      <p:grpSp>
        <p:nvGrpSpPr>
          <p:cNvPr id="95" name="Google Shape;95;p10"/>
          <p:cNvGrpSpPr/>
          <p:nvPr/>
        </p:nvGrpSpPr>
        <p:grpSpPr>
          <a:xfrm>
            <a:off x="-47600" y="-40000"/>
            <a:ext cx="12287200" cy="6938000"/>
            <a:chOff x="-35700" y="-30000"/>
            <a:chExt cx="9215400" cy="5203500"/>
          </a:xfrm>
        </p:grpSpPr>
        <p:cxnSp>
          <p:nvCxnSpPr>
            <p:cNvPr id="96" name="Google Shape;96;p10"/>
            <p:cNvCxnSpPr/>
            <p:nvPr/>
          </p:nvCxnSpPr>
          <p:spPr>
            <a:xfrm rot="5400000">
              <a:off x="-1965275" y="2571750"/>
              <a:ext cx="5203500" cy="0"/>
            </a:xfrm>
            <a:prstGeom prst="straightConnector1">
              <a:avLst/>
            </a:prstGeom>
            <a:noFill/>
            <a:ln w="9525" cap="flat" cmpd="sng">
              <a:solidFill>
                <a:srgbClr val="19191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7" name="Google Shape;97;p10"/>
            <p:cNvCxnSpPr/>
            <p:nvPr/>
          </p:nvCxnSpPr>
          <p:spPr>
            <a:xfrm rot="5400000">
              <a:off x="5912100" y="2571750"/>
              <a:ext cx="5203500" cy="0"/>
            </a:xfrm>
            <a:prstGeom prst="straightConnector1">
              <a:avLst/>
            </a:prstGeom>
            <a:noFill/>
            <a:ln w="9525" cap="flat" cmpd="sng">
              <a:solidFill>
                <a:srgbClr val="19191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8" name="Google Shape;98;p10"/>
            <p:cNvCxnSpPr/>
            <p:nvPr/>
          </p:nvCxnSpPr>
          <p:spPr>
            <a:xfrm>
              <a:off x="-35700" y="529972"/>
              <a:ext cx="9215400" cy="0"/>
            </a:xfrm>
            <a:prstGeom prst="straightConnector1">
              <a:avLst/>
            </a:prstGeom>
            <a:noFill/>
            <a:ln w="9525" cap="flat" cmpd="sng">
              <a:solidFill>
                <a:srgbClr val="19191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9" name="Google Shape;99;p10"/>
            <p:cNvCxnSpPr/>
            <p:nvPr/>
          </p:nvCxnSpPr>
          <p:spPr>
            <a:xfrm>
              <a:off x="-21425" y="2571750"/>
              <a:ext cx="653400" cy="0"/>
            </a:xfrm>
            <a:prstGeom prst="straightConnector1">
              <a:avLst/>
            </a:prstGeom>
            <a:noFill/>
            <a:ln w="9525" cap="flat" cmpd="sng">
              <a:solidFill>
                <a:srgbClr val="19191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0" name="Google Shape;100;p10"/>
            <p:cNvCxnSpPr/>
            <p:nvPr/>
          </p:nvCxnSpPr>
          <p:spPr>
            <a:xfrm>
              <a:off x="8509900" y="2571750"/>
              <a:ext cx="636900" cy="0"/>
            </a:xfrm>
            <a:prstGeom prst="straightConnector1">
              <a:avLst/>
            </a:prstGeom>
            <a:noFill/>
            <a:ln w="9525" cap="flat" cmpd="sng">
              <a:solidFill>
                <a:srgbClr val="19191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1" name="Google Shape;101;p10"/>
            <p:cNvCxnSpPr/>
            <p:nvPr/>
          </p:nvCxnSpPr>
          <p:spPr>
            <a:xfrm>
              <a:off x="-35700" y="4623597"/>
              <a:ext cx="9215400" cy="0"/>
            </a:xfrm>
            <a:prstGeom prst="straightConnector1">
              <a:avLst/>
            </a:prstGeom>
            <a:noFill/>
            <a:ln w="9525" cap="flat" cmpd="sng">
              <a:solidFill>
                <a:srgbClr val="19191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02" name="Google Shape;102;p10"/>
          <p:cNvSpPr/>
          <p:nvPr/>
        </p:nvSpPr>
        <p:spPr>
          <a:xfrm>
            <a:off x="11617200" y="165567"/>
            <a:ext cx="364400" cy="364400"/>
          </a:xfrm>
          <a:prstGeom prst="star4">
            <a:avLst>
              <a:gd name="adj" fmla="val 12500"/>
            </a:avLst>
          </a:prstGeom>
          <a:solidFill>
            <a:srgbClr val="19191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3" name="Google Shape;103;p10"/>
          <p:cNvSpPr/>
          <p:nvPr/>
        </p:nvSpPr>
        <p:spPr>
          <a:xfrm>
            <a:off x="242567" y="6335933"/>
            <a:ext cx="364400" cy="364400"/>
          </a:xfrm>
          <a:prstGeom prst="star4">
            <a:avLst>
              <a:gd name="adj" fmla="val 12500"/>
            </a:avLst>
          </a:prstGeom>
          <a:solidFill>
            <a:srgbClr val="19191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415721017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ld Standard TT"/>
              <a:buNone/>
              <a:defRPr sz="3500" b="1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ld Standard TT"/>
              <a:buNone/>
              <a:defRPr sz="3500" b="1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ld Standard TT"/>
              <a:buNone/>
              <a:defRPr sz="3500" b="1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ld Standard TT"/>
              <a:buNone/>
              <a:defRPr sz="3500" b="1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ld Standard TT"/>
              <a:buNone/>
              <a:defRPr sz="3500" b="1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ld Standard TT"/>
              <a:buNone/>
              <a:defRPr sz="3500" b="1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ld Standard TT"/>
              <a:buNone/>
              <a:defRPr sz="3500" b="1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ld Standard TT"/>
              <a:buNone/>
              <a:defRPr sz="3500" b="1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ld Standard TT"/>
              <a:buNone/>
              <a:defRPr sz="3500" b="1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95603798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80" r:id="rId19"/>
    <p:sldLayoutId id="2147483681" r:id="rId20"/>
    <p:sldLayoutId id="2147483682" r:id="rId21"/>
    <p:sldLayoutId id="2147483683" r:id="rId22"/>
    <p:sldLayoutId id="2147483684" r:id="rId23"/>
    <p:sldLayoutId id="2147483685" r:id="rId24"/>
  </p:sldLayoutIdLst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27"/>
          <p:cNvSpPr txBox="1">
            <a:spLocks noGrp="1"/>
          </p:cNvSpPr>
          <p:nvPr>
            <p:ph type="title"/>
          </p:nvPr>
        </p:nvSpPr>
        <p:spPr>
          <a:xfrm>
            <a:off x="1424133" y="1244600"/>
            <a:ext cx="9396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293" name="Google Shape;293;p27"/>
          <p:cNvSpPr txBox="1">
            <a:spLocks noGrp="1"/>
          </p:cNvSpPr>
          <p:nvPr>
            <p:ph type="body" idx="1"/>
          </p:nvPr>
        </p:nvSpPr>
        <p:spPr>
          <a:xfrm>
            <a:off x="1424133" y="2260600"/>
            <a:ext cx="9396400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48392506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88" r:id="rId1"/>
    <p:sldLayoutId id="2147483689" r:id="rId2"/>
  </p:sldLayoutIdLst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1.png"/><Relationship Id="rId7" Type="http://schemas.microsoft.com/office/2007/relationships/hdphoto" Target="../media/hdphoto2.wdp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microsoft.com/office/2007/relationships/hdphoto" Target="../media/hdphoto1.wdp"/><Relationship Id="rId4" Type="http://schemas.openxmlformats.org/officeDocument/2006/relationships/image" Target="../media/image12.png"/><Relationship Id="rId9" Type="http://schemas.microsoft.com/office/2007/relationships/hdphoto" Target="../media/hdphoto3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6" Type="http://schemas.microsoft.com/office/2007/relationships/hdphoto" Target="../media/hdphoto2.wdp"/><Relationship Id="rId5" Type="http://schemas.openxmlformats.org/officeDocument/2006/relationships/image" Target="../media/image13.png"/><Relationship Id="rId4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microsoft.com/office/2007/relationships/hdphoto" Target="../media/hdphoto3.wdp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16/j.asoc.2023.110118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www.sciencedirect.com/science/article/pii/S1568494623001369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F092F-675C-5416-DE23-82F97E0A7B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4800" y="1544600"/>
            <a:ext cx="9336000" cy="1884400"/>
          </a:xfrm>
        </p:spPr>
        <p:txBody>
          <a:bodyPr wrap="square" anchor="b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US" sz="5300" dirty="0"/>
              <a:t>Exploring Long-Term Temperature Forecasts</a:t>
            </a:r>
            <a:br>
              <a:rPr lang="en-US" sz="5300" dirty="0"/>
            </a:br>
            <a:r>
              <a:rPr lang="en-US" sz="3600" b="0" dirty="0"/>
              <a:t>CNNs to Attention-Enhanced </a:t>
            </a:r>
            <a:r>
              <a:rPr lang="en-US" sz="3600" b="0" dirty="0" err="1"/>
              <a:t>ConvLSTMs</a:t>
            </a:r>
            <a:endParaRPr lang="en-DK" sz="5300" b="0" dirty="0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32B8676B-0A4B-0407-B132-AF72DC6E46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6284" y="4366236"/>
            <a:ext cx="2674770" cy="1057998"/>
          </a:xfrm>
        </p:spPr>
        <p:txBody>
          <a:bodyPr/>
          <a:lstStyle/>
          <a:p>
            <a:r>
              <a:rPr lang="en-US" dirty="0"/>
              <a:t>Dorian Boucher</a:t>
            </a:r>
          </a:p>
          <a:p>
            <a:r>
              <a:rPr lang="en-US" dirty="0"/>
              <a:t>-</a:t>
            </a:r>
          </a:p>
          <a:p>
            <a:r>
              <a:rPr lang="en-US" dirty="0"/>
              <a:t>49004563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CE60382A-CFCA-2907-BB45-63F12000DE2F}"/>
              </a:ext>
            </a:extLst>
          </p:cNvPr>
          <p:cNvSpPr txBox="1"/>
          <p:nvPr/>
        </p:nvSpPr>
        <p:spPr>
          <a:xfrm>
            <a:off x="916284" y="6361470"/>
            <a:ext cx="103730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Deep Learning AIGS538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8F46A78C-6C47-2150-1632-BBB760AB9C78}"/>
              </a:ext>
            </a:extLst>
          </p:cNvPr>
          <p:cNvSpPr txBox="1">
            <a:spLocks/>
          </p:cNvSpPr>
          <p:nvPr/>
        </p:nvSpPr>
        <p:spPr>
          <a:xfrm>
            <a:off x="3591054" y="4366236"/>
            <a:ext cx="2674770" cy="1057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2133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17500" algn="ctr" rtl="0" ea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17500" algn="ctr" rtl="0" ea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17500" algn="ctr" rtl="0" ea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17500" algn="ctr" rtl="0" ea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17500" algn="ctr" rtl="0" ea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17500" algn="ctr" rtl="0" ea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17500" algn="ctr" rtl="0" eaLnBrk="1" hangingPunct="1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400"/>
              <a:buFont typeface="Didact Gothic"/>
              <a:buNone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en-US" dirty="0"/>
              <a:t>Johannes </a:t>
            </a:r>
            <a:r>
              <a:rPr lang="en-US" dirty="0" err="1"/>
              <a:t>Gungaard</a:t>
            </a:r>
            <a:endParaRPr lang="en-US" dirty="0"/>
          </a:p>
          <a:p>
            <a:r>
              <a:rPr lang="en-US" dirty="0"/>
              <a:t>-</a:t>
            </a:r>
          </a:p>
          <a:p>
            <a:r>
              <a:rPr lang="en-US" dirty="0"/>
              <a:t>49004571</a:t>
            </a:r>
          </a:p>
          <a:p>
            <a:endParaRPr lang="en-US" dirty="0"/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FAA32A8D-3D5D-5F81-A2E7-63C302260365}"/>
              </a:ext>
            </a:extLst>
          </p:cNvPr>
          <p:cNvSpPr txBox="1">
            <a:spLocks/>
          </p:cNvSpPr>
          <p:nvPr/>
        </p:nvSpPr>
        <p:spPr>
          <a:xfrm>
            <a:off x="6265824" y="4366236"/>
            <a:ext cx="2674770" cy="1057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2133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17500" algn="ctr" rtl="0" ea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17500" algn="ctr" rtl="0" ea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17500" algn="ctr" rtl="0" ea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17500" algn="ctr" rtl="0" ea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17500" algn="ctr" rtl="0" ea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17500" algn="ctr" rtl="0" ea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17500" algn="ctr" rtl="0" eaLnBrk="1" hangingPunct="1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400"/>
              <a:buFont typeface="Didact Gothic"/>
              <a:buNone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en-US" dirty="0"/>
              <a:t>Philipp Peter</a:t>
            </a:r>
          </a:p>
          <a:p>
            <a:r>
              <a:rPr lang="en-US" dirty="0"/>
              <a:t>-</a:t>
            </a:r>
          </a:p>
          <a:p>
            <a:r>
              <a:rPr lang="en-US" dirty="0"/>
              <a:t>49004549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EAA689C0-1379-4014-581A-F443B7D27B2E}"/>
              </a:ext>
            </a:extLst>
          </p:cNvPr>
          <p:cNvSpPr txBox="1">
            <a:spLocks/>
          </p:cNvSpPr>
          <p:nvPr/>
        </p:nvSpPr>
        <p:spPr>
          <a:xfrm>
            <a:off x="8940595" y="4366236"/>
            <a:ext cx="2674769" cy="1057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2133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17500" algn="ctr" rtl="0" ea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17500" algn="ctr" rtl="0" ea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17500" algn="ctr" rtl="0" ea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17500" algn="ctr" rtl="0" ea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17500" algn="ctr" rtl="0" ea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17500" algn="ctr" rtl="0" ea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17500" algn="ctr" rtl="0" eaLnBrk="1" hangingPunct="1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400"/>
              <a:buFont typeface="Didact Gothic"/>
              <a:buNone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en-US" dirty="0"/>
              <a:t>Thomas Renaud </a:t>
            </a:r>
          </a:p>
          <a:p>
            <a:r>
              <a:rPr lang="en-US" dirty="0"/>
              <a:t>-</a:t>
            </a:r>
          </a:p>
          <a:p>
            <a:r>
              <a:rPr lang="en-US" dirty="0"/>
              <a:t>49004578</a:t>
            </a:r>
          </a:p>
        </p:txBody>
      </p:sp>
    </p:spTree>
    <p:extLst>
      <p:ext uri="{BB962C8B-B14F-4D97-AF65-F5344CB8AC3E}">
        <p14:creationId xmlns:p14="http://schemas.microsoft.com/office/powerpoint/2010/main" val="365748072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6"/>
          <p:cNvSpPr txBox="1">
            <a:spLocks noGrp="1"/>
          </p:cNvSpPr>
          <p:nvPr>
            <p:ph type="title"/>
          </p:nvPr>
        </p:nvSpPr>
        <p:spPr>
          <a:xfrm>
            <a:off x="960000" y="359640"/>
            <a:ext cx="10272000" cy="830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-US" sz="3600" dirty="0"/>
              <a:t>Preparing Weather Data as Time Series</a:t>
            </a:r>
            <a:endParaRPr sz="3600" dirty="0"/>
          </a:p>
        </p:txBody>
      </p:sp>
      <p:sp>
        <p:nvSpPr>
          <p:cNvPr id="2" name="!! Subtitle 2">
            <a:extLst>
              <a:ext uri="{FF2B5EF4-FFF2-40B4-BE49-F238E27FC236}">
                <a16:creationId xmlns:a16="http://schemas.microsoft.com/office/drawing/2014/main" id="{0F204D70-BD0E-EB29-8550-30859C0DDCAE}"/>
              </a:ext>
            </a:extLst>
          </p:cNvPr>
          <p:cNvSpPr txBox="1">
            <a:spLocks/>
          </p:cNvSpPr>
          <p:nvPr/>
        </p:nvSpPr>
        <p:spPr>
          <a:xfrm>
            <a:off x="926116" y="1759980"/>
            <a:ext cx="5779484" cy="40843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42332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1219170" marR="0" lvl="1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828754" marR="0" lvl="2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2438339" marR="0" lvl="3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3047924" marR="0" lvl="4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3657509" marR="0" lvl="5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4267093" marR="0" lvl="6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4876678" marR="0" lvl="7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5486263" marR="0" lvl="8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4826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Data Splitting:</a:t>
            </a:r>
          </a:p>
          <a:p>
            <a:pPr marL="1092185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70:20:10 (</a:t>
            </a:r>
            <a:r>
              <a:rPr lang="en-US" sz="2000" dirty="0" err="1"/>
              <a:t>Train:Validation:Test</a:t>
            </a:r>
            <a:r>
              <a:rPr lang="en-US" sz="2000" dirty="0"/>
              <a:t>) </a:t>
            </a:r>
          </a:p>
          <a:p>
            <a:pPr marL="1092185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Time-Window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C7E2E951-198A-5197-BFD1-D05933B300B3}"/>
              </a:ext>
            </a:extLst>
          </p:cNvPr>
          <p:cNvSpPr txBox="1"/>
          <p:nvPr/>
        </p:nvSpPr>
        <p:spPr>
          <a:xfrm>
            <a:off x="916284" y="6361470"/>
            <a:ext cx="103730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Deep Learning AIGS538</a:t>
            </a:r>
          </a:p>
        </p:txBody>
      </p:sp>
      <p:pic>
        <p:nvPicPr>
          <p:cNvPr id="4" name="Content Placeholder 6">
            <a:extLst>
              <a:ext uri="{FF2B5EF4-FFF2-40B4-BE49-F238E27FC236}">
                <a16:creationId xmlns:a16="http://schemas.microsoft.com/office/drawing/2014/main" id="{8F672D81-1143-B6BE-A2BC-C07B05EBFB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43" t="-289" r="-27" b="-782"/>
          <a:stretch/>
        </p:blipFill>
        <p:spPr>
          <a:xfrm>
            <a:off x="1681347" y="2998896"/>
            <a:ext cx="8829306" cy="3138455"/>
          </a:xfrm>
          <a:prstGeom prst="roundRect">
            <a:avLst>
              <a:gd name="adj" fmla="val 5389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9527686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65D2CCDE-416B-56E3-613F-A437FC417E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87000" y="2225694"/>
            <a:ext cx="5018000" cy="2834800"/>
          </a:xfrm>
        </p:spPr>
        <p:txBody>
          <a:bodyPr/>
          <a:lstStyle/>
          <a:p>
            <a:pPr algn="ctr"/>
            <a:r>
              <a:rPr lang="en-US" dirty="0"/>
              <a:t>One slide should be enough</a:t>
            </a:r>
          </a:p>
          <a:p>
            <a:pPr algn="ctr"/>
            <a:r>
              <a:rPr lang="en-US" dirty="0"/>
              <a:t>Sources can continue with [3]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90877A05-9E87-83E9-9DA7-2ACD205FCE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000" y="1224876"/>
            <a:ext cx="10272000" cy="830400"/>
          </a:xfrm>
        </p:spPr>
        <p:txBody>
          <a:bodyPr/>
          <a:lstStyle/>
          <a:p>
            <a:r>
              <a:rPr lang="en-US" dirty="0"/>
              <a:t>!!! RELATED WORK!!!</a:t>
            </a:r>
            <a:br>
              <a:rPr lang="en-US" dirty="0"/>
            </a:br>
            <a:r>
              <a:rPr lang="en-US" dirty="0"/>
              <a:t>Maybe??</a:t>
            </a:r>
          </a:p>
        </p:txBody>
      </p:sp>
    </p:spTree>
    <p:extLst>
      <p:ext uri="{BB962C8B-B14F-4D97-AF65-F5344CB8AC3E}">
        <p14:creationId xmlns:p14="http://schemas.microsoft.com/office/powerpoint/2010/main" val="108302454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6"/>
          <p:cNvSpPr txBox="1">
            <a:spLocks noGrp="1"/>
          </p:cNvSpPr>
          <p:nvPr>
            <p:ph type="title"/>
          </p:nvPr>
        </p:nvSpPr>
        <p:spPr>
          <a:xfrm>
            <a:off x="960000" y="359640"/>
            <a:ext cx="10272000" cy="830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-US" sz="3600" dirty="0"/>
              <a:t>Approaches</a:t>
            </a:r>
            <a:endParaRPr sz="3600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C7E2E951-198A-5197-BFD1-D05933B300B3}"/>
              </a:ext>
            </a:extLst>
          </p:cNvPr>
          <p:cNvSpPr txBox="1"/>
          <p:nvPr/>
        </p:nvSpPr>
        <p:spPr>
          <a:xfrm>
            <a:off x="916284" y="6361470"/>
            <a:ext cx="103730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Deep Learning AIGS538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500D4D-3FF2-A24E-9A83-B6C0A71E6DFB}"/>
              </a:ext>
            </a:extLst>
          </p:cNvPr>
          <p:cNvSpPr txBox="1">
            <a:spLocks/>
          </p:cNvSpPr>
          <p:nvPr/>
        </p:nvSpPr>
        <p:spPr>
          <a:xfrm>
            <a:off x="916285" y="1197388"/>
            <a:ext cx="3453006" cy="541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42332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1219170" marR="0" lvl="1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828754" marR="0" lvl="2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2438339" marR="0" lvl="3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3047924" marR="0" lvl="4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3657509" marR="0" lvl="5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4267093" marR="0" lvl="6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4876678" marR="0" lvl="7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5486263" marR="0" lvl="8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139700" indent="0" algn="ctr">
              <a:buNone/>
            </a:pPr>
            <a:r>
              <a:rPr lang="en-US" sz="2400" b="1" dirty="0"/>
              <a:t>CNN</a:t>
            </a:r>
            <a:endParaRPr lang="en-US" sz="2000" dirty="0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8FECB9FA-2363-8D8B-7742-756629FD017E}"/>
              </a:ext>
            </a:extLst>
          </p:cNvPr>
          <p:cNvSpPr txBox="1">
            <a:spLocks/>
          </p:cNvSpPr>
          <p:nvPr/>
        </p:nvSpPr>
        <p:spPr>
          <a:xfrm>
            <a:off x="909277" y="1753207"/>
            <a:ext cx="3453006" cy="4136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42332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1219170" marR="0" lvl="1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828754" marR="0" lvl="2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2438339" marR="0" lvl="3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3047924" marR="0" lvl="4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3657509" marR="0" lvl="5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4267093" marR="0" lvl="6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4876678" marR="0" lvl="7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5486263" marR="0" lvl="8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139700" indent="0" algn="ctr">
              <a:buNone/>
            </a:pPr>
            <a:r>
              <a:rPr lang="en-US" sz="2000" dirty="0"/>
              <a:t>[BS, TS, C, H, W]</a:t>
            </a:r>
          </a:p>
          <a:p>
            <a:pPr marL="139700" indent="0" algn="ctr">
              <a:buNone/>
            </a:pPr>
            <a:r>
              <a:rPr lang="en-US" sz="2000" dirty="0"/>
              <a:t>|</a:t>
            </a:r>
          </a:p>
          <a:p>
            <a:pPr marL="139700" indent="0" algn="ctr">
              <a:buNone/>
            </a:pPr>
            <a:r>
              <a:rPr lang="en-US" sz="2000" dirty="0"/>
              <a:t>Convolution</a:t>
            </a:r>
          </a:p>
          <a:p>
            <a:pPr marL="139700" indent="0" algn="ctr">
              <a:buNone/>
            </a:pPr>
            <a:r>
              <a:rPr lang="en-US" sz="2000" dirty="0"/>
              <a:t>|</a:t>
            </a:r>
          </a:p>
          <a:p>
            <a:pPr marL="139700" indent="0" algn="ctr">
              <a:buNone/>
            </a:pPr>
            <a:r>
              <a:rPr lang="en-US" sz="2000" dirty="0" err="1"/>
              <a:t>ReLu</a:t>
            </a:r>
            <a:endParaRPr lang="en-US" sz="2000" dirty="0"/>
          </a:p>
          <a:p>
            <a:pPr marL="139700" indent="0" algn="ctr">
              <a:buNone/>
            </a:pPr>
            <a:r>
              <a:rPr lang="en-US" sz="2000" dirty="0"/>
              <a:t>|</a:t>
            </a:r>
          </a:p>
          <a:p>
            <a:pPr marL="139700" indent="0" algn="ctr">
              <a:buNone/>
            </a:pPr>
            <a:r>
              <a:rPr lang="en-US" sz="2000" dirty="0"/>
              <a:t>Max Pooling</a:t>
            </a:r>
          </a:p>
          <a:p>
            <a:pPr marL="139700" indent="0" algn="ctr">
              <a:buNone/>
            </a:pPr>
            <a:r>
              <a:rPr lang="en-US" sz="2000" dirty="0"/>
              <a:t>|</a:t>
            </a:r>
          </a:p>
          <a:p>
            <a:pPr marL="139700" indent="0" algn="ctr">
              <a:buNone/>
            </a:pPr>
            <a:r>
              <a:rPr lang="en-US" sz="2000" dirty="0"/>
              <a:t>Dense1</a:t>
            </a:r>
          </a:p>
          <a:p>
            <a:pPr marL="139700" indent="0" algn="ctr">
              <a:buNone/>
            </a:pPr>
            <a:r>
              <a:rPr lang="en-US" sz="2000" dirty="0"/>
              <a:t>|</a:t>
            </a:r>
          </a:p>
          <a:p>
            <a:pPr marL="139700" indent="0" algn="ctr">
              <a:buNone/>
            </a:pPr>
            <a:r>
              <a:rPr lang="en-US" sz="2000" dirty="0"/>
              <a:t>Dense2</a:t>
            </a:r>
          </a:p>
          <a:p>
            <a:pPr marL="139700" indent="0" algn="ctr">
              <a:buNone/>
            </a:pPr>
            <a:r>
              <a:rPr lang="en-US" sz="2000" dirty="0"/>
              <a:t>|</a:t>
            </a:r>
          </a:p>
          <a:p>
            <a:pPr marL="139700" indent="0" algn="ctr">
              <a:buNone/>
            </a:pPr>
            <a:r>
              <a:rPr lang="en-US" sz="2000" dirty="0"/>
              <a:t>[BS, FS, H, W]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2783633B-514E-9D13-804C-D8DD2D5BB637}"/>
              </a:ext>
            </a:extLst>
          </p:cNvPr>
          <p:cNvSpPr txBox="1">
            <a:spLocks/>
          </p:cNvSpPr>
          <p:nvPr/>
        </p:nvSpPr>
        <p:spPr>
          <a:xfrm>
            <a:off x="0" y="6190175"/>
            <a:ext cx="8849032" cy="616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42332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1219170" marR="0" lvl="1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828754" marR="0" lvl="2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2438339" marR="0" lvl="3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3047924" marR="0" lvl="4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3657509" marR="0" lvl="5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4267093" marR="0" lvl="6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4876678" marR="0" lvl="7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5486263" marR="0" lvl="8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139700" indent="0">
              <a:buNone/>
            </a:pPr>
            <a:r>
              <a:rPr lang="en-US" sz="1800" b="1" i="1" dirty="0"/>
              <a:t>BS</a:t>
            </a:r>
            <a:r>
              <a:rPr lang="en-US" sz="1800" i="1" dirty="0"/>
              <a:t>: Batch Size, </a:t>
            </a:r>
            <a:r>
              <a:rPr lang="en-US" sz="1800" b="1" i="1" dirty="0"/>
              <a:t>TS</a:t>
            </a:r>
            <a:r>
              <a:rPr lang="en-US" sz="1800" i="1" dirty="0"/>
              <a:t>: Time-steps, </a:t>
            </a:r>
            <a:r>
              <a:rPr lang="en-US" sz="1800" b="1" i="1" dirty="0"/>
              <a:t>C</a:t>
            </a:r>
            <a:r>
              <a:rPr lang="en-US" sz="1800" i="1" dirty="0"/>
              <a:t>: Features, </a:t>
            </a:r>
            <a:r>
              <a:rPr lang="en-US" sz="1800" b="1" i="1" dirty="0"/>
              <a:t>H</a:t>
            </a:r>
            <a:r>
              <a:rPr lang="en-US" sz="1800" i="1" dirty="0"/>
              <a:t>: Height, </a:t>
            </a:r>
            <a:r>
              <a:rPr lang="en-US" sz="1800" b="1" i="1" dirty="0"/>
              <a:t>W</a:t>
            </a:r>
            <a:r>
              <a:rPr lang="en-US" sz="1800" i="1" dirty="0"/>
              <a:t>: Width, </a:t>
            </a:r>
            <a:r>
              <a:rPr lang="en-US" sz="1800" b="1" i="1" dirty="0"/>
              <a:t>FS</a:t>
            </a:r>
            <a:r>
              <a:rPr lang="en-US" sz="1800" i="1" dirty="0"/>
              <a:t>: Future-steps</a:t>
            </a:r>
          </a:p>
        </p:txBody>
      </p:sp>
    </p:spTree>
    <p:extLst>
      <p:ext uri="{BB962C8B-B14F-4D97-AF65-F5344CB8AC3E}">
        <p14:creationId xmlns:p14="http://schemas.microsoft.com/office/powerpoint/2010/main" val="49113799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1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6"/>
          <p:cNvSpPr txBox="1">
            <a:spLocks noGrp="1"/>
          </p:cNvSpPr>
          <p:nvPr>
            <p:ph type="title"/>
          </p:nvPr>
        </p:nvSpPr>
        <p:spPr>
          <a:xfrm>
            <a:off x="960000" y="359640"/>
            <a:ext cx="10272000" cy="830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-US" sz="3600" dirty="0"/>
              <a:t>Approaches</a:t>
            </a:r>
            <a:endParaRPr sz="3600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C7E2E951-198A-5197-BFD1-D05933B300B3}"/>
              </a:ext>
            </a:extLst>
          </p:cNvPr>
          <p:cNvSpPr txBox="1"/>
          <p:nvPr/>
        </p:nvSpPr>
        <p:spPr>
          <a:xfrm>
            <a:off x="916284" y="6361470"/>
            <a:ext cx="103730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Deep Learning AIGS538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500D4D-3FF2-A24E-9A83-B6C0A71E6DFB}"/>
              </a:ext>
            </a:extLst>
          </p:cNvPr>
          <p:cNvSpPr txBox="1">
            <a:spLocks/>
          </p:cNvSpPr>
          <p:nvPr/>
        </p:nvSpPr>
        <p:spPr>
          <a:xfrm>
            <a:off x="4369497" y="1197388"/>
            <a:ext cx="3453006" cy="541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42332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1219170" marR="0" lvl="1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828754" marR="0" lvl="2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2438339" marR="0" lvl="3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3047924" marR="0" lvl="4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3657509" marR="0" lvl="5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4267093" marR="0" lvl="6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4876678" marR="0" lvl="7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5486263" marR="0" lvl="8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139700" indent="0" algn="ctr">
              <a:buNone/>
            </a:pPr>
            <a:r>
              <a:rPr lang="en-US" sz="2400" b="1" dirty="0"/>
              <a:t>CNN</a:t>
            </a:r>
            <a:endParaRPr lang="en-US" sz="2000" dirty="0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8FECB9FA-2363-8D8B-7742-756629FD017E}"/>
              </a:ext>
            </a:extLst>
          </p:cNvPr>
          <p:cNvSpPr txBox="1">
            <a:spLocks/>
          </p:cNvSpPr>
          <p:nvPr/>
        </p:nvSpPr>
        <p:spPr>
          <a:xfrm>
            <a:off x="4362489" y="1753207"/>
            <a:ext cx="3453006" cy="4136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42332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1219170" marR="0" lvl="1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828754" marR="0" lvl="2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2438339" marR="0" lvl="3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3047924" marR="0" lvl="4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3657509" marR="0" lvl="5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4267093" marR="0" lvl="6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4876678" marR="0" lvl="7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5486263" marR="0" lvl="8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139700" indent="0" algn="ctr">
              <a:buNone/>
            </a:pPr>
            <a:r>
              <a:rPr lang="en-US" sz="2000" dirty="0"/>
              <a:t>[BS, TS, C, H, W]</a:t>
            </a:r>
          </a:p>
          <a:p>
            <a:pPr marL="139700" indent="0" algn="ctr">
              <a:buNone/>
            </a:pPr>
            <a:r>
              <a:rPr lang="en-US" sz="2000" dirty="0"/>
              <a:t>|</a:t>
            </a:r>
          </a:p>
          <a:p>
            <a:pPr marL="139700" indent="0" algn="ctr">
              <a:buNone/>
            </a:pPr>
            <a:r>
              <a:rPr lang="en-US" sz="2000" dirty="0"/>
              <a:t>Convolution</a:t>
            </a:r>
          </a:p>
          <a:p>
            <a:pPr marL="139700" indent="0" algn="ctr">
              <a:buNone/>
            </a:pPr>
            <a:r>
              <a:rPr lang="en-US" sz="2000" dirty="0"/>
              <a:t>|</a:t>
            </a:r>
          </a:p>
          <a:p>
            <a:pPr marL="139700" indent="0" algn="ctr">
              <a:buNone/>
            </a:pPr>
            <a:r>
              <a:rPr lang="en-US" sz="2000" dirty="0" err="1"/>
              <a:t>ReLu</a:t>
            </a:r>
            <a:endParaRPr lang="en-US" sz="2000" dirty="0"/>
          </a:p>
          <a:p>
            <a:pPr marL="139700" indent="0" algn="ctr">
              <a:buNone/>
            </a:pPr>
            <a:r>
              <a:rPr lang="en-US" sz="2000" dirty="0"/>
              <a:t>|</a:t>
            </a:r>
          </a:p>
          <a:p>
            <a:pPr marL="139700" indent="0" algn="ctr">
              <a:buNone/>
            </a:pPr>
            <a:r>
              <a:rPr lang="en-US" sz="2000" dirty="0"/>
              <a:t>Max Pooling</a:t>
            </a:r>
          </a:p>
          <a:p>
            <a:pPr marL="139700" indent="0" algn="ctr">
              <a:buNone/>
            </a:pPr>
            <a:r>
              <a:rPr lang="en-US" sz="2000" dirty="0"/>
              <a:t>|</a:t>
            </a:r>
          </a:p>
          <a:p>
            <a:pPr marL="139700" indent="0" algn="ctr">
              <a:buNone/>
            </a:pPr>
            <a:r>
              <a:rPr lang="en-US" sz="2000" dirty="0"/>
              <a:t>Dense1</a:t>
            </a:r>
          </a:p>
          <a:p>
            <a:pPr marL="139700" indent="0" algn="ctr">
              <a:buNone/>
            </a:pPr>
            <a:r>
              <a:rPr lang="en-US" sz="2000" dirty="0"/>
              <a:t>|</a:t>
            </a:r>
          </a:p>
          <a:p>
            <a:pPr marL="139700" indent="0" algn="ctr">
              <a:buNone/>
            </a:pPr>
            <a:r>
              <a:rPr lang="en-US" sz="2000" dirty="0"/>
              <a:t>Dense2</a:t>
            </a:r>
          </a:p>
          <a:p>
            <a:pPr marL="139700" indent="0" algn="ctr">
              <a:buNone/>
            </a:pPr>
            <a:r>
              <a:rPr lang="en-US" sz="2000" dirty="0"/>
              <a:t>|</a:t>
            </a:r>
          </a:p>
          <a:p>
            <a:pPr marL="139700" indent="0" algn="ctr">
              <a:buNone/>
            </a:pPr>
            <a:r>
              <a:rPr lang="en-US" sz="2000" dirty="0"/>
              <a:t>[BS, FS, H, W]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2783633B-514E-9D13-804C-D8DD2D5BB637}"/>
              </a:ext>
            </a:extLst>
          </p:cNvPr>
          <p:cNvSpPr txBox="1">
            <a:spLocks/>
          </p:cNvSpPr>
          <p:nvPr/>
        </p:nvSpPr>
        <p:spPr>
          <a:xfrm>
            <a:off x="0" y="6190175"/>
            <a:ext cx="8849032" cy="616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42332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1219170" marR="0" lvl="1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828754" marR="0" lvl="2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2438339" marR="0" lvl="3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3047924" marR="0" lvl="4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3657509" marR="0" lvl="5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4267093" marR="0" lvl="6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4876678" marR="0" lvl="7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5486263" marR="0" lvl="8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139700" indent="0">
              <a:buNone/>
            </a:pPr>
            <a:r>
              <a:rPr lang="en-US" sz="1800" b="1" i="1" dirty="0"/>
              <a:t>BS</a:t>
            </a:r>
            <a:r>
              <a:rPr lang="en-US" sz="1800" i="1" dirty="0"/>
              <a:t>: Batch Size, </a:t>
            </a:r>
            <a:r>
              <a:rPr lang="en-US" sz="1800" b="1" i="1" dirty="0"/>
              <a:t>TS</a:t>
            </a:r>
            <a:r>
              <a:rPr lang="en-US" sz="1800" i="1" dirty="0"/>
              <a:t>: Time-steps, </a:t>
            </a:r>
            <a:r>
              <a:rPr lang="en-US" sz="1800" b="1" i="1" dirty="0"/>
              <a:t>C</a:t>
            </a:r>
            <a:r>
              <a:rPr lang="en-US" sz="1800" i="1" dirty="0"/>
              <a:t>: Features, </a:t>
            </a:r>
            <a:r>
              <a:rPr lang="en-US" sz="1800" b="1" i="1" dirty="0"/>
              <a:t>H</a:t>
            </a:r>
            <a:r>
              <a:rPr lang="en-US" sz="1800" i="1" dirty="0"/>
              <a:t>: Height, </a:t>
            </a:r>
            <a:r>
              <a:rPr lang="en-US" sz="1800" b="1" i="1" dirty="0"/>
              <a:t>W</a:t>
            </a:r>
            <a:r>
              <a:rPr lang="en-US" sz="1800" i="1" dirty="0"/>
              <a:t>: Width, </a:t>
            </a:r>
            <a:r>
              <a:rPr lang="en-US" sz="1800" b="1" i="1" dirty="0"/>
              <a:t>FS</a:t>
            </a:r>
            <a:r>
              <a:rPr lang="en-US" sz="1800" i="1" dirty="0"/>
              <a:t>: Future-steps</a:t>
            </a:r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CDDE86A1-0D6C-F7E1-E165-63D1CACFB040}"/>
              </a:ext>
            </a:extLst>
          </p:cNvPr>
          <p:cNvSpPr txBox="1">
            <a:spLocks/>
          </p:cNvSpPr>
          <p:nvPr/>
        </p:nvSpPr>
        <p:spPr>
          <a:xfrm>
            <a:off x="916284" y="1190040"/>
            <a:ext cx="3453006" cy="541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42332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1219170" marR="0" lvl="1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828754" marR="0" lvl="2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2438339" marR="0" lvl="3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3047924" marR="0" lvl="4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3657509" marR="0" lvl="5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4267093" marR="0" lvl="6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4876678" marR="0" lvl="7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5486263" marR="0" lvl="8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139700" indent="0" algn="ctr">
              <a:buNone/>
            </a:pPr>
            <a:r>
              <a:rPr lang="en-US" sz="2400" b="1" dirty="0" err="1"/>
              <a:t>ConvLSTM</a:t>
            </a:r>
            <a:endParaRPr lang="en-US" sz="2000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9FF00EDA-77B1-0DFD-FDB5-27EC9DB7354F}"/>
              </a:ext>
            </a:extLst>
          </p:cNvPr>
          <p:cNvSpPr txBox="1">
            <a:spLocks/>
          </p:cNvSpPr>
          <p:nvPr/>
        </p:nvSpPr>
        <p:spPr>
          <a:xfrm>
            <a:off x="909276" y="1745859"/>
            <a:ext cx="3453006" cy="4136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42332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1219170" marR="0" lvl="1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828754" marR="0" lvl="2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2438339" marR="0" lvl="3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3047924" marR="0" lvl="4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3657509" marR="0" lvl="5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4267093" marR="0" lvl="6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4876678" marR="0" lvl="7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5486263" marR="0" lvl="8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139700" indent="0" algn="ctr">
              <a:buNone/>
            </a:pPr>
            <a:r>
              <a:rPr lang="en-US" sz="1600" dirty="0"/>
              <a:t>[BS, TS, C, H, W]</a:t>
            </a:r>
          </a:p>
          <a:p>
            <a:pPr marL="139700" indent="0" algn="ctr">
              <a:buNone/>
            </a:pPr>
            <a:r>
              <a:rPr lang="en-US" sz="1600" dirty="0"/>
              <a:t>|</a:t>
            </a:r>
          </a:p>
          <a:p>
            <a:pPr marL="139700" indent="0" algn="ctr">
              <a:buNone/>
            </a:pPr>
            <a:r>
              <a:rPr lang="en-US" sz="1600" dirty="0"/>
              <a:t>Convolution</a:t>
            </a:r>
          </a:p>
          <a:p>
            <a:pPr marL="139700" indent="0" algn="ctr">
              <a:buNone/>
            </a:pPr>
            <a:r>
              <a:rPr lang="en-US" sz="1600" dirty="0"/>
              <a:t>|</a:t>
            </a:r>
          </a:p>
          <a:p>
            <a:pPr marL="139700" indent="0" algn="ctr">
              <a:buNone/>
            </a:pPr>
            <a:r>
              <a:rPr lang="en-US" sz="1600" dirty="0" err="1"/>
              <a:t>ReLu</a:t>
            </a:r>
            <a:endParaRPr lang="en-US" sz="1600" dirty="0"/>
          </a:p>
          <a:p>
            <a:pPr marL="139700" indent="0" algn="ctr">
              <a:buNone/>
            </a:pPr>
            <a:r>
              <a:rPr lang="en-US" sz="1600" dirty="0"/>
              <a:t>|</a:t>
            </a:r>
          </a:p>
          <a:p>
            <a:pPr marL="139700" indent="0" algn="ctr">
              <a:buNone/>
            </a:pPr>
            <a:r>
              <a:rPr lang="en-US" sz="1600" dirty="0"/>
              <a:t>Max Pooling</a:t>
            </a:r>
          </a:p>
          <a:p>
            <a:pPr marL="139700" indent="0" algn="ctr">
              <a:buNone/>
            </a:pPr>
            <a:r>
              <a:rPr lang="en-US" sz="1600" dirty="0"/>
              <a:t>|</a:t>
            </a:r>
          </a:p>
          <a:p>
            <a:pPr marL="139700" indent="0" algn="ctr">
              <a:buNone/>
            </a:pPr>
            <a:r>
              <a:rPr lang="en-US" sz="1600" dirty="0"/>
              <a:t>Reshape for LSTM</a:t>
            </a:r>
          </a:p>
          <a:p>
            <a:pPr marL="139700" indent="0" algn="ctr">
              <a:buNone/>
            </a:pPr>
            <a:r>
              <a:rPr lang="en-US" sz="1600" dirty="0"/>
              <a:t>|</a:t>
            </a:r>
          </a:p>
          <a:p>
            <a:pPr marL="139700" indent="0" algn="ctr">
              <a:buNone/>
            </a:pPr>
            <a:r>
              <a:rPr lang="en-US" sz="1600" dirty="0"/>
              <a:t>LSTM</a:t>
            </a:r>
          </a:p>
          <a:p>
            <a:pPr marL="139700" indent="0" algn="ctr">
              <a:buNone/>
            </a:pPr>
            <a:r>
              <a:rPr lang="en-US" sz="1600" dirty="0"/>
              <a:t>|</a:t>
            </a:r>
          </a:p>
          <a:p>
            <a:pPr marL="139700" indent="0" algn="ctr">
              <a:buNone/>
            </a:pPr>
            <a:r>
              <a:rPr lang="en-US" sz="1600" dirty="0"/>
              <a:t>Dense1</a:t>
            </a:r>
          </a:p>
          <a:p>
            <a:pPr marL="139700" indent="0" algn="ctr">
              <a:buNone/>
            </a:pPr>
            <a:r>
              <a:rPr lang="en-US" sz="1600" dirty="0"/>
              <a:t>|</a:t>
            </a:r>
          </a:p>
          <a:p>
            <a:pPr marL="139700" indent="0" algn="ctr">
              <a:buNone/>
            </a:pPr>
            <a:r>
              <a:rPr lang="en-US" sz="1600" dirty="0"/>
              <a:t>Dense2</a:t>
            </a:r>
          </a:p>
          <a:p>
            <a:pPr marL="139700" indent="0" algn="ctr">
              <a:buNone/>
            </a:pPr>
            <a:r>
              <a:rPr lang="en-US" sz="1600" dirty="0"/>
              <a:t>|</a:t>
            </a:r>
          </a:p>
          <a:p>
            <a:pPr marL="139700" indent="0" algn="ctr">
              <a:buNone/>
            </a:pPr>
            <a:r>
              <a:rPr lang="en-US" sz="1600" dirty="0"/>
              <a:t>[BS, FS, H, W]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97688738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6"/>
          <p:cNvSpPr txBox="1">
            <a:spLocks noGrp="1"/>
          </p:cNvSpPr>
          <p:nvPr>
            <p:ph type="title"/>
          </p:nvPr>
        </p:nvSpPr>
        <p:spPr>
          <a:xfrm>
            <a:off x="960000" y="359640"/>
            <a:ext cx="10272000" cy="830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-US" sz="3600" dirty="0"/>
              <a:t>Approaches</a:t>
            </a:r>
            <a:endParaRPr sz="3600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C7E2E951-198A-5197-BFD1-D05933B300B3}"/>
              </a:ext>
            </a:extLst>
          </p:cNvPr>
          <p:cNvSpPr txBox="1"/>
          <p:nvPr/>
        </p:nvSpPr>
        <p:spPr>
          <a:xfrm>
            <a:off x="916284" y="6361470"/>
            <a:ext cx="103730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Deep Learning AIGS538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500D4D-3FF2-A24E-9A83-B6C0A71E6DFB}"/>
              </a:ext>
            </a:extLst>
          </p:cNvPr>
          <p:cNvSpPr txBox="1">
            <a:spLocks/>
          </p:cNvSpPr>
          <p:nvPr/>
        </p:nvSpPr>
        <p:spPr>
          <a:xfrm>
            <a:off x="7836310" y="1197388"/>
            <a:ext cx="3453006" cy="541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42332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1219170" marR="0" lvl="1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828754" marR="0" lvl="2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2438339" marR="0" lvl="3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3047924" marR="0" lvl="4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3657509" marR="0" lvl="5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4267093" marR="0" lvl="6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4876678" marR="0" lvl="7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5486263" marR="0" lvl="8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139700" indent="0" algn="ctr">
              <a:buNone/>
            </a:pPr>
            <a:r>
              <a:rPr lang="en-US" sz="2400" b="1" dirty="0"/>
              <a:t>CNN</a:t>
            </a:r>
            <a:endParaRPr lang="en-US" sz="2000" dirty="0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8FECB9FA-2363-8D8B-7742-756629FD017E}"/>
              </a:ext>
            </a:extLst>
          </p:cNvPr>
          <p:cNvSpPr txBox="1">
            <a:spLocks/>
          </p:cNvSpPr>
          <p:nvPr/>
        </p:nvSpPr>
        <p:spPr>
          <a:xfrm>
            <a:off x="7829302" y="1753207"/>
            <a:ext cx="3453006" cy="4136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42332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1219170" marR="0" lvl="1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828754" marR="0" lvl="2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2438339" marR="0" lvl="3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3047924" marR="0" lvl="4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3657509" marR="0" lvl="5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4267093" marR="0" lvl="6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4876678" marR="0" lvl="7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5486263" marR="0" lvl="8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139700" indent="0" algn="ctr">
              <a:buNone/>
            </a:pPr>
            <a:r>
              <a:rPr lang="en-US" sz="2120" dirty="0"/>
              <a:t>[BS, TS, C, H, W]</a:t>
            </a:r>
          </a:p>
          <a:p>
            <a:pPr marL="139700" indent="0" algn="ctr">
              <a:buNone/>
            </a:pPr>
            <a:r>
              <a:rPr lang="en-US" sz="2120" dirty="0"/>
              <a:t>|</a:t>
            </a:r>
          </a:p>
          <a:p>
            <a:pPr marL="139700" indent="0" algn="ctr">
              <a:buNone/>
            </a:pPr>
            <a:r>
              <a:rPr lang="en-US" sz="2120" dirty="0"/>
              <a:t>Convolution</a:t>
            </a:r>
          </a:p>
          <a:p>
            <a:pPr marL="139700" indent="0" algn="ctr">
              <a:buNone/>
            </a:pPr>
            <a:r>
              <a:rPr lang="en-US" sz="2120" dirty="0"/>
              <a:t>|</a:t>
            </a:r>
          </a:p>
          <a:p>
            <a:pPr marL="139700" indent="0" algn="ctr">
              <a:buNone/>
            </a:pPr>
            <a:r>
              <a:rPr lang="en-US" sz="2120" dirty="0" err="1"/>
              <a:t>ReLu</a:t>
            </a:r>
            <a:endParaRPr lang="en-US" sz="2120" dirty="0"/>
          </a:p>
          <a:p>
            <a:pPr marL="139700" indent="0" algn="ctr">
              <a:buNone/>
            </a:pPr>
            <a:r>
              <a:rPr lang="en-US" sz="2120" dirty="0"/>
              <a:t>|</a:t>
            </a:r>
          </a:p>
          <a:p>
            <a:pPr marL="139700" indent="0" algn="ctr">
              <a:buNone/>
            </a:pPr>
            <a:r>
              <a:rPr lang="en-US" sz="2120" dirty="0"/>
              <a:t>Max Pooling</a:t>
            </a:r>
          </a:p>
          <a:p>
            <a:pPr marL="139700" indent="0" algn="ctr">
              <a:buNone/>
            </a:pPr>
            <a:r>
              <a:rPr lang="en-US" sz="2120" dirty="0"/>
              <a:t>|</a:t>
            </a:r>
          </a:p>
          <a:p>
            <a:pPr marL="139700" indent="0" algn="ctr">
              <a:buNone/>
            </a:pPr>
            <a:r>
              <a:rPr lang="en-US" sz="2120" dirty="0"/>
              <a:t>Dense1</a:t>
            </a:r>
          </a:p>
          <a:p>
            <a:pPr marL="139700" indent="0" algn="ctr">
              <a:buNone/>
            </a:pPr>
            <a:r>
              <a:rPr lang="en-US" sz="2120" dirty="0"/>
              <a:t>|</a:t>
            </a:r>
          </a:p>
          <a:p>
            <a:pPr marL="139700" indent="0" algn="ctr">
              <a:buNone/>
            </a:pPr>
            <a:r>
              <a:rPr lang="en-US" sz="2120" dirty="0"/>
              <a:t>Dense2</a:t>
            </a:r>
          </a:p>
          <a:p>
            <a:pPr marL="139700" indent="0" algn="ctr">
              <a:buNone/>
            </a:pPr>
            <a:r>
              <a:rPr lang="en-US" sz="2120" dirty="0"/>
              <a:t>|</a:t>
            </a:r>
          </a:p>
          <a:p>
            <a:pPr marL="139700" indent="0" algn="ctr">
              <a:buNone/>
            </a:pPr>
            <a:r>
              <a:rPr lang="en-US" sz="2120" dirty="0"/>
              <a:t>[BS, FS, H, W]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2783633B-514E-9D13-804C-D8DD2D5BB637}"/>
              </a:ext>
            </a:extLst>
          </p:cNvPr>
          <p:cNvSpPr txBox="1">
            <a:spLocks/>
          </p:cNvSpPr>
          <p:nvPr/>
        </p:nvSpPr>
        <p:spPr>
          <a:xfrm>
            <a:off x="0" y="6190175"/>
            <a:ext cx="8849032" cy="616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42332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1219170" marR="0" lvl="1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828754" marR="0" lvl="2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2438339" marR="0" lvl="3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3047924" marR="0" lvl="4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3657509" marR="0" lvl="5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4267093" marR="0" lvl="6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4876678" marR="0" lvl="7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5486263" marR="0" lvl="8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139700" indent="0">
              <a:buNone/>
            </a:pPr>
            <a:r>
              <a:rPr lang="en-US" sz="1800" b="1" i="1" dirty="0"/>
              <a:t>BS</a:t>
            </a:r>
            <a:r>
              <a:rPr lang="en-US" sz="1800" i="1" dirty="0"/>
              <a:t>: Batch Size, </a:t>
            </a:r>
            <a:r>
              <a:rPr lang="en-US" sz="1800" b="1" i="1" dirty="0"/>
              <a:t>TS</a:t>
            </a:r>
            <a:r>
              <a:rPr lang="en-US" sz="1800" i="1" dirty="0"/>
              <a:t>: Time-steps, </a:t>
            </a:r>
            <a:r>
              <a:rPr lang="en-US" sz="1800" b="1" i="1" dirty="0"/>
              <a:t>C</a:t>
            </a:r>
            <a:r>
              <a:rPr lang="en-US" sz="1800" i="1" dirty="0"/>
              <a:t>: Features, </a:t>
            </a:r>
            <a:r>
              <a:rPr lang="en-US" sz="1800" b="1" i="1" dirty="0"/>
              <a:t>H</a:t>
            </a:r>
            <a:r>
              <a:rPr lang="en-US" sz="1800" i="1" dirty="0"/>
              <a:t>: Height, </a:t>
            </a:r>
            <a:r>
              <a:rPr lang="en-US" sz="1800" b="1" i="1" dirty="0"/>
              <a:t>W</a:t>
            </a:r>
            <a:r>
              <a:rPr lang="en-US" sz="1800" i="1" dirty="0"/>
              <a:t>: Width, </a:t>
            </a:r>
            <a:r>
              <a:rPr lang="en-US" sz="1800" b="1" i="1" dirty="0"/>
              <a:t>FS</a:t>
            </a:r>
            <a:r>
              <a:rPr lang="en-US" sz="1800" i="1" dirty="0"/>
              <a:t>: Future-steps</a:t>
            </a:r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CDDE86A1-0D6C-F7E1-E165-63D1CACFB040}"/>
              </a:ext>
            </a:extLst>
          </p:cNvPr>
          <p:cNvSpPr txBox="1">
            <a:spLocks/>
          </p:cNvSpPr>
          <p:nvPr/>
        </p:nvSpPr>
        <p:spPr>
          <a:xfrm>
            <a:off x="4383097" y="1190040"/>
            <a:ext cx="3453006" cy="541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42332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1219170" marR="0" lvl="1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828754" marR="0" lvl="2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2438339" marR="0" lvl="3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3047924" marR="0" lvl="4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3657509" marR="0" lvl="5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4267093" marR="0" lvl="6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4876678" marR="0" lvl="7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5486263" marR="0" lvl="8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139700" indent="0" algn="ctr">
              <a:buNone/>
            </a:pPr>
            <a:r>
              <a:rPr lang="en-US" sz="2400" b="1" dirty="0" err="1"/>
              <a:t>ConvLSTM</a:t>
            </a:r>
            <a:endParaRPr lang="en-US" sz="2000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9FF00EDA-77B1-0DFD-FDB5-27EC9DB7354F}"/>
              </a:ext>
            </a:extLst>
          </p:cNvPr>
          <p:cNvSpPr txBox="1">
            <a:spLocks/>
          </p:cNvSpPr>
          <p:nvPr/>
        </p:nvSpPr>
        <p:spPr>
          <a:xfrm>
            <a:off x="4376089" y="1745859"/>
            <a:ext cx="3453006" cy="4136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42332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1219170" marR="0" lvl="1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828754" marR="0" lvl="2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2438339" marR="0" lvl="3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3047924" marR="0" lvl="4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3657509" marR="0" lvl="5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4267093" marR="0" lvl="6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4876678" marR="0" lvl="7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5486263" marR="0" lvl="8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139700" indent="0" algn="ctr">
              <a:buNone/>
            </a:pPr>
            <a:r>
              <a:rPr lang="en-US" sz="1620" dirty="0"/>
              <a:t>[BS, TS, C, H, W]</a:t>
            </a:r>
          </a:p>
          <a:p>
            <a:pPr marL="139700" indent="0" algn="ctr">
              <a:buNone/>
            </a:pPr>
            <a:r>
              <a:rPr lang="en-US" sz="1620" dirty="0"/>
              <a:t>|</a:t>
            </a:r>
          </a:p>
          <a:p>
            <a:pPr marL="139700" indent="0" algn="ctr">
              <a:buNone/>
            </a:pPr>
            <a:r>
              <a:rPr lang="en-US" sz="1620" dirty="0"/>
              <a:t>Convolution</a:t>
            </a:r>
          </a:p>
          <a:p>
            <a:pPr marL="139700" indent="0" algn="ctr">
              <a:buNone/>
            </a:pPr>
            <a:r>
              <a:rPr lang="en-US" sz="1620" dirty="0"/>
              <a:t>|</a:t>
            </a:r>
          </a:p>
          <a:p>
            <a:pPr marL="139700" indent="0" algn="ctr">
              <a:buNone/>
            </a:pPr>
            <a:r>
              <a:rPr lang="en-US" sz="1620" dirty="0" err="1"/>
              <a:t>ReLu</a:t>
            </a:r>
            <a:endParaRPr lang="en-US" sz="1620" dirty="0"/>
          </a:p>
          <a:p>
            <a:pPr marL="139700" indent="0" algn="ctr">
              <a:buNone/>
            </a:pPr>
            <a:r>
              <a:rPr lang="en-US" sz="1620" dirty="0"/>
              <a:t>|</a:t>
            </a:r>
          </a:p>
          <a:p>
            <a:pPr marL="139700" indent="0" algn="ctr">
              <a:buNone/>
            </a:pPr>
            <a:r>
              <a:rPr lang="en-US" sz="1620" dirty="0"/>
              <a:t>Max Pooling</a:t>
            </a:r>
          </a:p>
          <a:p>
            <a:pPr marL="139700" indent="0" algn="ctr">
              <a:buNone/>
            </a:pPr>
            <a:r>
              <a:rPr lang="en-US" sz="1620" dirty="0"/>
              <a:t>|</a:t>
            </a:r>
          </a:p>
          <a:p>
            <a:pPr marL="139700" indent="0" algn="ctr">
              <a:buNone/>
            </a:pPr>
            <a:r>
              <a:rPr lang="en-US" sz="1620" dirty="0"/>
              <a:t>Reshape for LSTM</a:t>
            </a:r>
          </a:p>
          <a:p>
            <a:pPr marL="139700" indent="0" algn="ctr">
              <a:buNone/>
            </a:pPr>
            <a:r>
              <a:rPr lang="en-US" sz="1620" dirty="0"/>
              <a:t>|</a:t>
            </a:r>
          </a:p>
          <a:p>
            <a:pPr marL="139700" indent="0" algn="ctr">
              <a:buNone/>
            </a:pPr>
            <a:r>
              <a:rPr lang="en-US" sz="1620" dirty="0"/>
              <a:t>LSTM</a:t>
            </a:r>
          </a:p>
          <a:p>
            <a:pPr marL="139700" indent="0" algn="ctr">
              <a:buNone/>
            </a:pPr>
            <a:r>
              <a:rPr lang="en-US" sz="1620" dirty="0"/>
              <a:t>|</a:t>
            </a:r>
          </a:p>
          <a:p>
            <a:pPr marL="139700" indent="0" algn="ctr">
              <a:buNone/>
            </a:pPr>
            <a:r>
              <a:rPr lang="en-US" sz="1620" dirty="0"/>
              <a:t>Dense1</a:t>
            </a:r>
          </a:p>
          <a:p>
            <a:pPr marL="139700" indent="0" algn="ctr">
              <a:buNone/>
            </a:pPr>
            <a:r>
              <a:rPr lang="en-US" sz="1620" dirty="0"/>
              <a:t>|</a:t>
            </a:r>
          </a:p>
          <a:p>
            <a:pPr marL="139700" indent="0" algn="ctr">
              <a:buNone/>
            </a:pPr>
            <a:r>
              <a:rPr lang="en-US" sz="1620" dirty="0"/>
              <a:t>Dense2</a:t>
            </a:r>
          </a:p>
          <a:p>
            <a:pPr marL="139700" indent="0" algn="ctr">
              <a:buNone/>
            </a:pPr>
            <a:r>
              <a:rPr lang="en-US" sz="1620" dirty="0"/>
              <a:t>|</a:t>
            </a:r>
          </a:p>
          <a:p>
            <a:pPr marL="139700" indent="0" algn="ctr">
              <a:buNone/>
            </a:pPr>
            <a:r>
              <a:rPr lang="en-US" sz="1620" dirty="0"/>
              <a:t>[BS, FS, H, W]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EC5DD2E3-9876-C005-274B-A2F3D79225B1}"/>
              </a:ext>
            </a:extLst>
          </p:cNvPr>
          <p:cNvSpPr txBox="1">
            <a:spLocks/>
          </p:cNvSpPr>
          <p:nvPr/>
        </p:nvSpPr>
        <p:spPr>
          <a:xfrm>
            <a:off x="902684" y="1187061"/>
            <a:ext cx="3453006" cy="541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42332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1219170" marR="0" lvl="1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828754" marR="0" lvl="2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2438339" marR="0" lvl="3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3047924" marR="0" lvl="4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3657509" marR="0" lvl="5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4267093" marR="0" lvl="6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4876678" marR="0" lvl="7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5486263" marR="0" lvl="8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139700" indent="0" algn="ctr">
              <a:buNone/>
            </a:pPr>
            <a:r>
              <a:rPr lang="en-US" sz="2400" b="1" dirty="0" err="1"/>
              <a:t>ConvLSTM</a:t>
            </a:r>
            <a:r>
              <a:rPr lang="en-US" sz="2400" b="1" dirty="0"/>
              <a:t> - Attention</a:t>
            </a:r>
            <a:endParaRPr lang="en-US" sz="2000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2565BE79-366C-08E9-7274-E27852848938}"/>
              </a:ext>
            </a:extLst>
          </p:cNvPr>
          <p:cNvSpPr txBox="1">
            <a:spLocks/>
          </p:cNvSpPr>
          <p:nvPr/>
        </p:nvSpPr>
        <p:spPr>
          <a:xfrm>
            <a:off x="895676" y="1742880"/>
            <a:ext cx="3453006" cy="4136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42332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1219170" marR="0" lvl="1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828754" marR="0" lvl="2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2438339" marR="0" lvl="3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3047924" marR="0" lvl="4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3657509" marR="0" lvl="5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4267093" marR="0" lvl="6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4876678" marR="0" lvl="7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5486263" marR="0" lvl="8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139700" indent="0" algn="ctr">
              <a:buNone/>
            </a:pPr>
            <a:r>
              <a:rPr lang="en-US" sz="1450" dirty="0"/>
              <a:t>[BS, TS, C, H, W]</a:t>
            </a:r>
          </a:p>
          <a:p>
            <a:pPr marL="139700" indent="0" algn="ctr">
              <a:buNone/>
            </a:pPr>
            <a:r>
              <a:rPr lang="en-US" sz="1450" dirty="0"/>
              <a:t>|</a:t>
            </a:r>
          </a:p>
          <a:p>
            <a:pPr marL="139700" indent="0" algn="ctr">
              <a:buNone/>
            </a:pPr>
            <a:r>
              <a:rPr lang="en-US" sz="1450" dirty="0"/>
              <a:t>Convolution</a:t>
            </a:r>
          </a:p>
          <a:p>
            <a:pPr marL="139700" indent="0" algn="ctr">
              <a:buNone/>
            </a:pPr>
            <a:r>
              <a:rPr lang="en-US" sz="1450" dirty="0"/>
              <a:t>|</a:t>
            </a:r>
          </a:p>
          <a:p>
            <a:pPr marL="139700" indent="0" algn="ctr">
              <a:buNone/>
            </a:pPr>
            <a:r>
              <a:rPr lang="en-US" sz="1450" dirty="0" err="1"/>
              <a:t>ReLu</a:t>
            </a:r>
            <a:endParaRPr lang="en-US" sz="1450" dirty="0"/>
          </a:p>
          <a:p>
            <a:pPr marL="139700" indent="0" algn="ctr">
              <a:buNone/>
            </a:pPr>
            <a:r>
              <a:rPr lang="en-US" sz="1450" dirty="0"/>
              <a:t>|</a:t>
            </a:r>
          </a:p>
          <a:p>
            <a:pPr marL="139700" indent="0" algn="ctr">
              <a:buNone/>
            </a:pPr>
            <a:r>
              <a:rPr lang="en-US" sz="1450" dirty="0"/>
              <a:t>Max Pooling</a:t>
            </a:r>
          </a:p>
          <a:p>
            <a:pPr marL="139700" indent="0" algn="ctr">
              <a:buNone/>
            </a:pPr>
            <a:r>
              <a:rPr lang="en-US" sz="1450" dirty="0"/>
              <a:t>|</a:t>
            </a:r>
          </a:p>
          <a:p>
            <a:pPr marL="139700" indent="0" algn="ctr">
              <a:buNone/>
            </a:pPr>
            <a:r>
              <a:rPr lang="en-US" sz="1450" dirty="0"/>
              <a:t>Reshape for LSTM</a:t>
            </a:r>
          </a:p>
          <a:p>
            <a:pPr marL="139700" indent="0" algn="ctr">
              <a:buNone/>
            </a:pPr>
            <a:r>
              <a:rPr lang="en-US" sz="1450" dirty="0"/>
              <a:t>|</a:t>
            </a:r>
          </a:p>
          <a:p>
            <a:pPr marL="139700" indent="0" algn="ctr">
              <a:buNone/>
            </a:pPr>
            <a:r>
              <a:rPr lang="en-US" sz="1450" dirty="0"/>
              <a:t>LSTM</a:t>
            </a:r>
          </a:p>
          <a:p>
            <a:pPr marL="139700" indent="0" algn="ctr">
              <a:buNone/>
            </a:pPr>
            <a:r>
              <a:rPr lang="en-US" sz="1450" dirty="0"/>
              <a:t>|</a:t>
            </a:r>
          </a:p>
          <a:p>
            <a:pPr marL="139700" indent="0" algn="ctr">
              <a:buNone/>
            </a:pPr>
            <a:r>
              <a:rPr lang="en-US" sz="1450" dirty="0" err="1"/>
              <a:t>ProbSparse</a:t>
            </a:r>
            <a:r>
              <a:rPr lang="en-US" sz="1450" dirty="0"/>
              <a:t> Attention</a:t>
            </a:r>
          </a:p>
          <a:p>
            <a:pPr marL="139700" indent="0" algn="ctr">
              <a:buNone/>
            </a:pPr>
            <a:r>
              <a:rPr lang="en-US" sz="1450" dirty="0"/>
              <a:t>|</a:t>
            </a:r>
          </a:p>
          <a:p>
            <a:pPr marL="139700" indent="0" algn="ctr">
              <a:buNone/>
            </a:pPr>
            <a:r>
              <a:rPr lang="en-US" sz="1450" dirty="0"/>
              <a:t>Dense1</a:t>
            </a:r>
          </a:p>
          <a:p>
            <a:pPr marL="139700" indent="0" algn="ctr">
              <a:buNone/>
            </a:pPr>
            <a:r>
              <a:rPr lang="en-US" sz="1450" dirty="0"/>
              <a:t>|</a:t>
            </a:r>
          </a:p>
          <a:p>
            <a:pPr marL="139700" indent="0" algn="ctr">
              <a:buNone/>
            </a:pPr>
            <a:r>
              <a:rPr lang="en-US" sz="1450" dirty="0"/>
              <a:t>Dense2</a:t>
            </a:r>
          </a:p>
          <a:p>
            <a:pPr marL="139700" indent="0" algn="ctr">
              <a:buNone/>
            </a:pPr>
            <a:r>
              <a:rPr lang="en-US" sz="1450" dirty="0"/>
              <a:t>|</a:t>
            </a:r>
          </a:p>
          <a:p>
            <a:pPr marL="139700" indent="0" algn="ctr">
              <a:buNone/>
            </a:pPr>
            <a:r>
              <a:rPr lang="en-US" sz="1450" dirty="0"/>
              <a:t>[BS, FS, H, W]</a:t>
            </a:r>
          </a:p>
        </p:txBody>
      </p:sp>
    </p:spTree>
    <p:extLst>
      <p:ext uri="{BB962C8B-B14F-4D97-AF65-F5344CB8AC3E}">
        <p14:creationId xmlns:p14="http://schemas.microsoft.com/office/powerpoint/2010/main" val="69562474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6"/>
          <p:cNvSpPr txBox="1">
            <a:spLocks noGrp="1"/>
          </p:cNvSpPr>
          <p:nvPr>
            <p:ph type="title"/>
          </p:nvPr>
        </p:nvSpPr>
        <p:spPr>
          <a:xfrm>
            <a:off x="960000" y="359640"/>
            <a:ext cx="10272000" cy="830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-US" sz="3600" dirty="0"/>
              <a:t>Approaches</a:t>
            </a:r>
            <a:endParaRPr sz="3600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C7E2E951-198A-5197-BFD1-D05933B300B3}"/>
              </a:ext>
            </a:extLst>
          </p:cNvPr>
          <p:cNvSpPr txBox="1"/>
          <p:nvPr/>
        </p:nvSpPr>
        <p:spPr>
          <a:xfrm>
            <a:off x="916284" y="6361470"/>
            <a:ext cx="103730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Deep Learning AIGS538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500D4D-3FF2-A24E-9A83-B6C0A71E6DFB}"/>
              </a:ext>
            </a:extLst>
          </p:cNvPr>
          <p:cNvSpPr txBox="1">
            <a:spLocks/>
          </p:cNvSpPr>
          <p:nvPr/>
        </p:nvSpPr>
        <p:spPr>
          <a:xfrm>
            <a:off x="7836310" y="1197388"/>
            <a:ext cx="3453006" cy="541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42332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1219170" marR="0" lvl="1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828754" marR="0" lvl="2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2438339" marR="0" lvl="3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3047924" marR="0" lvl="4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3657509" marR="0" lvl="5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4267093" marR="0" lvl="6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4876678" marR="0" lvl="7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5486263" marR="0" lvl="8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139700" indent="0" algn="ctr">
              <a:buNone/>
            </a:pPr>
            <a:r>
              <a:rPr lang="en-US" sz="2400" b="1" dirty="0"/>
              <a:t>CNN</a:t>
            </a:r>
            <a:endParaRPr lang="en-US" sz="2000" dirty="0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8FECB9FA-2363-8D8B-7742-756629FD017E}"/>
              </a:ext>
            </a:extLst>
          </p:cNvPr>
          <p:cNvSpPr txBox="1">
            <a:spLocks/>
          </p:cNvSpPr>
          <p:nvPr/>
        </p:nvSpPr>
        <p:spPr>
          <a:xfrm>
            <a:off x="7829302" y="1753207"/>
            <a:ext cx="3453006" cy="4136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42332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1219170" marR="0" lvl="1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828754" marR="0" lvl="2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2438339" marR="0" lvl="3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3047924" marR="0" lvl="4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3657509" marR="0" lvl="5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4267093" marR="0" lvl="6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4876678" marR="0" lvl="7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5486263" marR="0" lvl="8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139700" indent="0" algn="ctr">
              <a:buNone/>
            </a:pPr>
            <a:r>
              <a:rPr lang="en-US" sz="2120" dirty="0"/>
              <a:t>[BS, TS, C, H, W]</a:t>
            </a:r>
          </a:p>
          <a:p>
            <a:pPr marL="139700" indent="0" algn="ctr">
              <a:buNone/>
            </a:pPr>
            <a:r>
              <a:rPr lang="en-US" sz="2120" dirty="0"/>
              <a:t>|</a:t>
            </a:r>
          </a:p>
          <a:p>
            <a:pPr marL="139700" indent="0" algn="ctr">
              <a:buNone/>
            </a:pPr>
            <a:r>
              <a:rPr lang="en-US" sz="2120" dirty="0"/>
              <a:t>Convolution</a:t>
            </a:r>
          </a:p>
          <a:p>
            <a:pPr marL="139700" indent="0" algn="ctr">
              <a:buNone/>
            </a:pPr>
            <a:r>
              <a:rPr lang="en-US" sz="2120" dirty="0"/>
              <a:t>|</a:t>
            </a:r>
          </a:p>
          <a:p>
            <a:pPr marL="139700" indent="0" algn="ctr">
              <a:buNone/>
            </a:pPr>
            <a:r>
              <a:rPr lang="en-US" sz="2120" dirty="0" err="1"/>
              <a:t>ReLu</a:t>
            </a:r>
            <a:endParaRPr lang="en-US" sz="2120" dirty="0"/>
          </a:p>
          <a:p>
            <a:pPr marL="139700" indent="0" algn="ctr">
              <a:buNone/>
            </a:pPr>
            <a:r>
              <a:rPr lang="en-US" sz="2120" dirty="0"/>
              <a:t>|</a:t>
            </a:r>
          </a:p>
          <a:p>
            <a:pPr marL="139700" indent="0" algn="ctr">
              <a:buNone/>
            </a:pPr>
            <a:r>
              <a:rPr lang="en-US" sz="2120" dirty="0"/>
              <a:t>Max Pooling</a:t>
            </a:r>
          </a:p>
          <a:p>
            <a:pPr marL="139700" indent="0" algn="ctr">
              <a:buNone/>
            </a:pPr>
            <a:r>
              <a:rPr lang="en-US" sz="2120" dirty="0"/>
              <a:t>|</a:t>
            </a:r>
          </a:p>
          <a:p>
            <a:pPr marL="139700" indent="0" algn="ctr">
              <a:buNone/>
            </a:pPr>
            <a:r>
              <a:rPr lang="en-US" sz="2120" dirty="0"/>
              <a:t>Dense1</a:t>
            </a:r>
          </a:p>
          <a:p>
            <a:pPr marL="139700" indent="0" algn="ctr">
              <a:buNone/>
            </a:pPr>
            <a:r>
              <a:rPr lang="en-US" sz="2120" dirty="0"/>
              <a:t>|</a:t>
            </a:r>
          </a:p>
          <a:p>
            <a:pPr marL="139700" indent="0" algn="ctr">
              <a:buNone/>
            </a:pPr>
            <a:r>
              <a:rPr lang="en-US" sz="2120" dirty="0"/>
              <a:t>Dense2</a:t>
            </a:r>
          </a:p>
          <a:p>
            <a:pPr marL="139700" indent="0" algn="ctr">
              <a:buNone/>
            </a:pPr>
            <a:r>
              <a:rPr lang="en-US" sz="2120" dirty="0"/>
              <a:t>|</a:t>
            </a:r>
          </a:p>
          <a:p>
            <a:pPr marL="139700" indent="0" algn="ctr">
              <a:buNone/>
            </a:pPr>
            <a:r>
              <a:rPr lang="en-US" sz="2120" dirty="0"/>
              <a:t>[BS, FS, H, W]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2783633B-514E-9D13-804C-D8DD2D5BB637}"/>
              </a:ext>
            </a:extLst>
          </p:cNvPr>
          <p:cNvSpPr txBox="1">
            <a:spLocks/>
          </p:cNvSpPr>
          <p:nvPr/>
        </p:nvSpPr>
        <p:spPr>
          <a:xfrm>
            <a:off x="0" y="6190175"/>
            <a:ext cx="8849032" cy="616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42332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1219170" marR="0" lvl="1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828754" marR="0" lvl="2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2438339" marR="0" lvl="3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3047924" marR="0" lvl="4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3657509" marR="0" lvl="5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4267093" marR="0" lvl="6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4876678" marR="0" lvl="7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5486263" marR="0" lvl="8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139700" indent="0">
              <a:buNone/>
            </a:pPr>
            <a:r>
              <a:rPr lang="en-US" sz="1800" b="1" i="1" dirty="0"/>
              <a:t>BS</a:t>
            </a:r>
            <a:r>
              <a:rPr lang="en-US" sz="1800" i="1" dirty="0"/>
              <a:t>: Batch Size, </a:t>
            </a:r>
            <a:r>
              <a:rPr lang="en-US" sz="1800" b="1" i="1" dirty="0"/>
              <a:t>TS</a:t>
            </a:r>
            <a:r>
              <a:rPr lang="en-US" sz="1800" i="1" dirty="0"/>
              <a:t>: Time-steps, </a:t>
            </a:r>
            <a:r>
              <a:rPr lang="en-US" sz="1800" b="1" i="1" dirty="0"/>
              <a:t>C</a:t>
            </a:r>
            <a:r>
              <a:rPr lang="en-US" sz="1800" i="1" dirty="0"/>
              <a:t>: Features, </a:t>
            </a:r>
            <a:r>
              <a:rPr lang="en-US" sz="1800" b="1" i="1" dirty="0"/>
              <a:t>H</a:t>
            </a:r>
            <a:r>
              <a:rPr lang="en-US" sz="1800" i="1" dirty="0"/>
              <a:t>: Height, </a:t>
            </a:r>
            <a:r>
              <a:rPr lang="en-US" sz="1800" b="1" i="1" dirty="0"/>
              <a:t>W</a:t>
            </a:r>
            <a:r>
              <a:rPr lang="en-US" sz="1800" i="1" dirty="0"/>
              <a:t>: Width, </a:t>
            </a:r>
            <a:r>
              <a:rPr lang="en-US" sz="1800" b="1" i="1" dirty="0"/>
              <a:t>FS</a:t>
            </a:r>
            <a:r>
              <a:rPr lang="en-US" sz="1800" i="1" dirty="0"/>
              <a:t>: Future-steps</a:t>
            </a:r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CDDE86A1-0D6C-F7E1-E165-63D1CACFB040}"/>
              </a:ext>
            </a:extLst>
          </p:cNvPr>
          <p:cNvSpPr txBox="1">
            <a:spLocks/>
          </p:cNvSpPr>
          <p:nvPr/>
        </p:nvSpPr>
        <p:spPr>
          <a:xfrm>
            <a:off x="4383097" y="1190040"/>
            <a:ext cx="3453006" cy="541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42332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1219170" marR="0" lvl="1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828754" marR="0" lvl="2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2438339" marR="0" lvl="3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3047924" marR="0" lvl="4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3657509" marR="0" lvl="5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4267093" marR="0" lvl="6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4876678" marR="0" lvl="7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5486263" marR="0" lvl="8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139700" indent="0" algn="ctr">
              <a:buNone/>
            </a:pPr>
            <a:r>
              <a:rPr lang="en-US" sz="2400" b="1" dirty="0" err="1"/>
              <a:t>ConvLSTM</a:t>
            </a:r>
            <a:endParaRPr lang="en-US" sz="2000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9FF00EDA-77B1-0DFD-FDB5-27EC9DB7354F}"/>
              </a:ext>
            </a:extLst>
          </p:cNvPr>
          <p:cNvSpPr txBox="1">
            <a:spLocks/>
          </p:cNvSpPr>
          <p:nvPr/>
        </p:nvSpPr>
        <p:spPr>
          <a:xfrm>
            <a:off x="4376089" y="1745859"/>
            <a:ext cx="3453006" cy="4136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42332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1219170" marR="0" lvl="1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828754" marR="0" lvl="2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2438339" marR="0" lvl="3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3047924" marR="0" lvl="4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3657509" marR="0" lvl="5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4267093" marR="0" lvl="6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4876678" marR="0" lvl="7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5486263" marR="0" lvl="8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139700" indent="0" algn="ctr">
              <a:buNone/>
            </a:pPr>
            <a:r>
              <a:rPr lang="en-US" sz="1620" dirty="0"/>
              <a:t>[BS, TS, C, H, W]</a:t>
            </a:r>
          </a:p>
          <a:p>
            <a:pPr marL="139700" indent="0" algn="ctr">
              <a:buNone/>
            </a:pPr>
            <a:r>
              <a:rPr lang="en-US" sz="1620" dirty="0"/>
              <a:t>|</a:t>
            </a:r>
          </a:p>
          <a:p>
            <a:pPr marL="139700" indent="0" algn="ctr">
              <a:buNone/>
            </a:pPr>
            <a:r>
              <a:rPr lang="en-US" sz="1620" dirty="0"/>
              <a:t>Convolution</a:t>
            </a:r>
          </a:p>
          <a:p>
            <a:pPr marL="139700" indent="0" algn="ctr">
              <a:buNone/>
            </a:pPr>
            <a:r>
              <a:rPr lang="en-US" sz="1620" dirty="0"/>
              <a:t>|</a:t>
            </a:r>
          </a:p>
          <a:p>
            <a:pPr marL="139700" indent="0" algn="ctr">
              <a:buNone/>
            </a:pPr>
            <a:r>
              <a:rPr lang="en-US" sz="1620" dirty="0" err="1"/>
              <a:t>ReLu</a:t>
            </a:r>
            <a:endParaRPr lang="en-US" sz="1620" dirty="0"/>
          </a:p>
          <a:p>
            <a:pPr marL="139700" indent="0" algn="ctr">
              <a:buNone/>
            </a:pPr>
            <a:r>
              <a:rPr lang="en-US" sz="1620" dirty="0"/>
              <a:t>|</a:t>
            </a:r>
          </a:p>
          <a:p>
            <a:pPr marL="139700" indent="0" algn="ctr">
              <a:buNone/>
            </a:pPr>
            <a:r>
              <a:rPr lang="en-US" sz="1620" dirty="0"/>
              <a:t>Max Pooling</a:t>
            </a:r>
          </a:p>
          <a:p>
            <a:pPr marL="139700" indent="0" algn="ctr">
              <a:buNone/>
            </a:pPr>
            <a:r>
              <a:rPr lang="en-US" sz="1620" dirty="0"/>
              <a:t>|</a:t>
            </a:r>
          </a:p>
          <a:p>
            <a:pPr marL="139700" indent="0" algn="ctr">
              <a:buNone/>
            </a:pPr>
            <a:r>
              <a:rPr lang="en-US" sz="1620" dirty="0"/>
              <a:t>Reshape for LSTM</a:t>
            </a:r>
          </a:p>
          <a:p>
            <a:pPr marL="139700" indent="0" algn="ctr">
              <a:buNone/>
            </a:pPr>
            <a:r>
              <a:rPr lang="en-US" sz="1620" dirty="0"/>
              <a:t>|</a:t>
            </a:r>
          </a:p>
          <a:p>
            <a:pPr marL="139700" indent="0" algn="ctr">
              <a:buNone/>
            </a:pPr>
            <a:r>
              <a:rPr lang="en-US" sz="1620" dirty="0"/>
              <a:t>LSTM</a:t>
            </a:r>
          </a:p>
          <a:p>
            <a:pPr marL="139700" indent="0" algn="ctr">
              <a:buNone/>
            </a:pPr>
            <a:r>
              <a:rPr lang="en-US" sz="1620" dirty="0"/>
              <a:t>|</a:t>
            </a:r>
          </a:p>
          <a:p>
            <a:pPr marL="139700" indent="0" algn="ctr">
              <a:buNone/>
            </a:pPr>
            <a:r>
              <a:rPr lang="en-US" sz="1620" dirty="0"/>
              <a:t>Dense1</a:t>
            </a:r>
          </a:p>
          <a:p>
            <a:pPr marL="139700" indent="0" algn="ctr">
              <a:buNone/>
            </a:pPr>
            <a:r>
              <a:rPr lang="en-US" sz="1620" dirty="0"/>
              <a:t>|</a:t>
            </a:r>
          </a:p>
          <a:p>
            <a:pPr marL="139700" indent="0" algn="ctr">
              <a:buNone/>
            </a:pPr>
            <a:r>
              <a:rPr lang="en-US" sz="1620" dirty="0"/>
              <a:t>Dense2</a:t>
            </a:r>
          </a:p>
          <a:p>
            <a:pPr marL="139700" indent="0" algn="ctr">
              <a:buNone/>
            </a:pPr>
            <a:r>
              <a:rPr lang="en-US" sz="1620" dirty="0"/>
              <a:t>|</a:t>
            </a:r>
          </a:p>
          <a:p>
            <a:pPr marL="139700" indent="0" algn="ctr">
              <a:buNone/>
            </a:pPr>
            <a:r>
              <a:rPr lang="en-US" sz="1620" dirty="0"/>
              <a:t>[BS, FS, H, W]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EC5DD2E3-9876-C005-274B-A2F3D79225B1}"/>
              </a:ext>
            </a:extLst>
          </p:cNvPr>
          <p:cNvSpPr txBox="1">
            <a:spLocks/>
          </p:cNvSpPr>
          <p:nvPr/>
        </p:nvSpPr>
        <p:spPr>
          <a:xfrm>
            <a:off x="902684" y="1187061"/>
            <a:ext cx="3453006" cy="541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42332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1219170" marR="0" lvl="1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828754" marR="0" lvl="2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2438339" marR="0" lvl="3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3047924" marR="0" lvl="4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3657509" marR="0" lvl="5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4267093" marR="0" lvl="6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4876678" marR="0" lvl="7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5486263" marR="0" lvl="8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139700" indent="0" algn="ctr">
              <a:buNone/>
            </a:pPr>
            <a:r>
              <a:rPr lang="en-US" sz="2400" b="1" dirty="0" err="1"/>
              <a:t>ConvLSTM</a:t>
            </a:r>
            <a:r>
              <a:rPr lang="en-US" sz="2400" b="1" dirty="0"/>
              <a:t> - Attention</a:t>
            </a:r>
            <a:endParaRPr lang="en-US" sz="2000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2565BE79-366C-08E9-7274-E27852848938}"/>
              </a:ext>
            </a:extLst>
          </p:cNvPr>
          <p:cNvSpPr txBox="1">
            <a:spLocks/>
          </p:cNvSpPr>
          <p:nvPr/>
        </p:nvSpPr>
        <p:spPr>
          <a:xfrm>
            <a:off x="895676" y="1742880"/>
            <a:ext cx="3453006" cy="4136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42332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1219170" marR="0" lvl="1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828754" marR="0" lvl="2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2438339" marR="0" lvl="3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3047924" marR="0" lvl="4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3657509" marR="0" lvl="5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4267093" marR="0" lvl="6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4876678" marR="0" lvl="7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5486263" marR="0" lvl="8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139700" indent="0" algn="ctr">
              <a:buNone/>
            </a:pPr>
            <a:r>
              <a:rPr lang="en-US" sz="1450" dirty="0"/>
              <a:t>[BS, TS, C, H, W]</a:t>
            </a:r>
          </a:p>
          <a:p>
            <a:pPr marL="139700" indent="0" algn="ctr">
              <a:buNone/>
            </a:pPr>
            <a:r>
              <a:rPr lang="en-US" sz="1450" dirty="0"/>
              <a:t>|</a:t>
            </a:r>
          </a:p>
          <a:p>
            <a:pPr marL="139700" indent="0" algn="ctr">
              <a:buNone/>
            </a:pPr>
            <a:r>
              <a:rPr lang="en-US" sz="1450" dirty="0"/>
              <a:t>Convolution</a:t>
            </a:r>
          </a:p>
          <a:p>
            <a:pPr marL="139700" indent="0" algn="ctr">
              <a:buNone/>
            </a:pPr>
            <a:r>
              <a:rPr lang="en-US" sz="1450" dirty="0"/>
              <a:t>|</a:t>
            </a:r>
          </a:p>
          <a:p>
            <a:pPr marL="139700" indent="0" algn="ctr">
              <a:buNone/>
            </a:pPr>
            <a:r>
              <a:rPr lang="en-US" sz="1450" dirty="0" err="1"/>
              <a:t>ReLu</a:t>
            </a:r>
            <a:endParaRPr lang="en-US" sz="1450" dirty="0"/>
          </a:p>
          <a:p>
            <a:pPr marL="139700" indent="0" algn="ctr">
              <a:buNone/>
            </a:pPr>
            <a:r>
              <a:rPr lang="en-US" sz="1450" dirty="0"/>
              <a:t>|</a:t>
            </a:r>
          </a:p>
          <a:p>
            <a:pPr marL="139700" indent="0" algn="ctr">
              <a:buNone/>
            </a:pPr>
            <a:r>
              <a:rPr lang="en-US" sz="1450" dirty="0"/>
              <a:t>Max Pooling</a:t>
            </a:r>
          </a:p>
          <a:p>
            <a:pPr marL="139700" indent="0" algn="ctr">
              <a:buNone/>
            </a:pPr>
            <a:r>
              <a:rPr lang="en-US" sz="1450" dirty="0"/>
              <a:t>|</a:t>
            </a:r>
          </a:p>
          <a:p>
            <a:pPr marL="139700" indent="0" algn="ctr">
              <a:buNone/>
            </a:pPr>
            <a:r>
              <a:rPr lang="en-US" sz="1450" dirty="0"/>
              <a:t>Reshape for LSTM</a:t>
            </a:r>
          </a:p>
          <a:p>
            <a:pPr marL="139700" indent="0" algn="ctr">
              <a:buNone/>
            </a:pPr>
            <a:r>
              <a:rPr lang="en-US" sz="1450" dirty="0"/>
              <a:t>|</a:t>
            </a:r>
          </a:p>
          <a:p>
            <a:pPr marL="139700" indent="0" algn="ctr">
              <a:buNone/>
            </a:pPr>
            <a:r>
              <a:rPr lang="en-US" sz="1450" dirty="0"/>
              <a:t>LSTM</a:t>
            </a:r>
          </a:p>
          <a:p>
            <a:pPr marL="139700" indent="0" algn="ctr">
              <a:buNone/>
            </a:pPr>
            <a:r>
              <a:rPr lang="en-US" sz="1450" dirty="0"/>
              <a:t>|</a:t>
            </a:r>
          </a:p>
          <a:p>
            <a:pPr marL="139700" indent="0" algn="ctr">
              <a:buNone/>
            </a:pPr>
            <a:r>
              <a:rPr lang="en-US" sz="1450" dirty="0" err="1"/>
              <a:t>ProbSparse</a:t>
            </a:r>
            <a:r>
              <a:rPr lang="en-US" sz="1450" dirty="0"/>
              <a:t> Attention</a:t>
            </a:r>
          </a:p>
          <a:p>
            <a:pPr marL="139700" indent="0" algn="ctr">
              <a:buNone/>
            </a:pPr>
            <a:r>
              <a:rPr lang="en-US" sz="1450" dirty="0"/>
              <a:t>|</a:t>
            </a:r>
          </a:p>
          <a:p>
            <a:pPr marL="139700" indent="0" algn="ctr">
              <a:buNone/>
            </a:pPr>
            <a:r>
              <a:rPr lang="en-US" sz="1450" dirty="0"/>
              <a:t>Dense1</a:t>
            </a:r>
          </a:p>
          <a:p>
            <a:pPr marL="139700" indent="0" algn="ctr">
              <a:buNone/>
            </a:pPr>
            <a:r>
              <a:rPr lang="en-US" sz="1450" dirty="0"/>
              <a:t>|</a:t>
            </a:r>
          </a:p>
          <a:p>
            <a:pPr marL="139700" indent="0" algn="ctr">
              <a:buNone/>
            </a:pPr>
            <a:r>
              <a:rPr lang="en-US" sz="1450" dirty="0"/>
              <a:t>Dense2</a:t>
            </a:r>
          </a:p>
          <a:p>
            <a:pPr marL="139700" indent="0" algn="ctr">
              <a:buNone/>
            </a:pPr>
            <a:r>
              <a:rPr lang="en-US" sz="1450" dirty="0"/>
              <a:t>|</a:t>
            </a:r>
          </a:p>
          <a:p>
            <a:pPr marL="139700" indent="0" algn="ctr">
              <a:buNone/>
            </a:pPr>
            <a:r>
              <a:rPr lang="en-US" sz="1450" dirty="0"/>
              <a:t>[BS, FS, H, W]</a:t>
            </a:r>
          </a:p>
        </p:txBody>
      </p:sp>
    </p:spTree>
    <p:extLst>
      <p:ext uri="{BB962C8B-B14F-4D97-AF65-F5344CB8AC3E}">
        <p14:creationId xmlns:p14="http://schemas.microsoft.com/office/powerpoint/2010/main" val="9533143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1500"/>
    </mc:Choice>
    <mc:Fallback>
      <p:transition advClick="0" advTm="15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1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1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2.96296E-6 L -0.28659 -2.96296E-6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336" y="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1.48148E-6 L -0.28763 1.48148E-6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388" y="0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4.07407E-6 L -0.56757 4.07407E-6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385" y="0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1.11111E-6 L -0.56809 1.11111E-6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41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8" grpId="0"/>
      <p:bldP spid="8" grpId="1"/>
      <p:bldP spid="2" grpId="0"/>
      <p:bldP spid="2" grpId="1"/>
      <p:bldP spid="4" grpId="0"/>
      <p:bldP spid="4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6"/>
          <p:cNvSpPr txBox="1">
            <a:spLocks noGrp="1"/>
          </p:cNvSpPr>
          <p:nvPr>
            <p:ph type="title"/>
          </p:nvPr>
        </p:nvSpPr>
        <p:spPr>
          <a:xfrm>
            <a:off x="960000" y="359640"/>
            <a:ext cx="10272000" cy="830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-US" sz="3600" dirty="0"/>
              <a:t>Approaches</a:t>
            </a:r>
            <a:endParaRPr sz="3600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C7E2E951-198A-5197-BFD1-D05933B300B3}"/>
              </a:ext>
            </a:extLst>
          </p:cNvPr>
          <p:cNvSpPr txBox="1"/>
          <p:nvPr/>
        </p:nvSpPr>
        <p:spPr>
          <a:xfrm>
            <a:off x="916284" y="6361470"/>
            <a:ext cx="103730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Deep Learning AIGS538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2783633B-514E-9D13-804C-D8DD2D5BB637}"/>
              </a:ext>
            </a:extLst>
          </p:cNvPr>
          <p:cNvSpPr txBox="1">
            <a:spLocks/>
          </p:cNvSpPr>
          <p:nvPr/>
        </p:nvSpPr>
        <p:spPr>
          <a:xfrm>
            <a:off x="0" y="6190175"/>
            <a:ext cx="8849032" cy="616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42332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1219170" marR="0" lvl="1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828754" marR="0" lvl="2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2438339" marR="0" lvl="3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3047924" marR="0" lvl="4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3657509" marR="0" lvl="5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4267093" marR="0" lvl="6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4876678" marR="0" lvl="7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5486263" marR="0" lvl="8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139700" indent="0">
              <a:buNone/>
            </a:pPr>
            <a:r>
              <a:rPr lang="en-US" sz="1800" b="1" i="1" dirty="0"/>
              <a:t>BS</a:t>
            </a:r>
            <a:r>
              <a:rPr lang="en-US" sz="1800" i="1" dirty="0"/>
              <a:t>: Batch Size, </a:t>
            </a:r>
            <a:r>
              <a:rPr lang="en-US" sz="1800" b="1" i="1" dirty="0"/>
              <a:t>TS</a:t>
            </a:r>
            <a:r>
              <a:rPr lang="en-US" sz="1800" i="1" dirty="0"/>
              <a:t>: Time-steps, </a:t>
            </a:r>
            <a:r>
              <a:rPr lang="en-US" sz="1800" b="1" i="1" dirty="0"/>
              <a:t>C</a:t>
            </a:r>
            <a:r>
              <a:rPr lang="en-US" sz="1800" i="1" dirty="0"/>
              <a:t>: Features, </a:t>
            </a:r>
            <a:r>
              <a:rPr lang="en-US" sz="1800" b="1" i="1" dirty="0"/>
              <a:t>H</a:t>
            </a:r>
            <a:r>
              <a:rPr lang="en-US" sz="1800" i="1" dirty="0"/>
              <a:t>: Height, </a:t>
            </a:r>
            <a:r>
              <a:rPr lang="en-US" sz="1800" b="1" i="1" dirty="0"/>
              <a:t>W</a:t>
            </a:r>
            <a:r>
              <a:rPr lang="en-US" sz="1800" i="1" dirty="0"/>
              <a:t>: Width, </a:t>
            </a:r>
            <a:r>
              <a:rPr lang="en-US" sz="1800" b="1" i="1" dirty="0"/>
              <a:t>FS</a:t>
            </a:r>
            <a:r>
              <a:rPr lang="en-US" sz="1800" i="1" dirty="0"/>
              <a:t>: Future-steps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EC5DD2E3-9876-C005-274B-A2F3D79225B1}"/>
              </a:ext>
            </a:extLst>
          </p:cNvPr>
          <p:cNvSpPr txBox="1">
            <a:spLocks/>
          </p:cNvSpPr>
          <p:nvPr/>
        </p:nvSpPr>
        <p:spPr>
          <a:xfrm>
            <a:off x="902684" y="1187061"/>
            <a:ext cx="3453006" cy="541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42332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1219170" marR="0" lvl="1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828754" marR="0" lvl="2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2438339" marR="0" lvl="3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3047924" marR="0" lvl="4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3657509" marR="0" lvl="5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4267093" marR="0" lvl="6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4876678" marR="0" lvl="7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5486263" marR="0" lvl="8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139700" indent="0" algn="ctr">
              <a:buNone/>
            </a:pPr>
            <a:r>
              <a:rPr lang="en-US" sz="2400" b="1" dirty="0" err="1"/>
              <a:t>ConvLSTM</a:t>
            </a:r>
            <a:r>
              <a:rPr lang="en-US" sz="2400" b="1" dirty="0"/>
              <a:t> - Attention</a:t>
            </a:r>
            <a:endParaRPr lang="en-US" sz="2000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2565BE79-366C-08E9-7274-E27852848938}"/>
              </a:ext>
            </a:extLst>
          </p:cNvPr>
          <p:cNvSpPr txBox="1">
            <a:spLocks/>
          </p:cNvSpPr>
          <p:nvPr/>
        </p:nvSpPr>
        <p:spPr>
          <a:xfrm>
            <a:off x="895676" y="1742880"/>
            <a:ext cx="3453006" cy="4136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42332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1219170" marR="0" lvl="1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828754" marR="0" lvl="2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2438339" marR="0" lvl="3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3047924" marR="0" lvl="4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3657509" marR="0" lvl="5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4267093" marR="0" lvl="6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4876678" marR="0" lvl="7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5486263" marR="0" lvl="8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139700" indent="0" algn="ctr">
              <a:buNone/>
            </a:pPr>
            <a:r>
              <a:rPr lang="en-US" sz="1450" dirty="0"/>
              <a:t>[BS, TS, C, H, W]</a:t>
            </a:r>
          </a:p>
          <a:p>
            <a:pPr marL="139700" indent="0" algn="ctr">
              <a:buNone/>
            </a:pPr>
            <a:r>
              <a:rPr lang="en-US" sz="1450" dirty="0"/>
              <a:t>|</a:t>
            </a:r>
          </a:p>
          <a:p>
            <a:pPr marL="139700" indent="0" algn="ctr">
              <a:buNone/>
            </a:pPr>
            <a:r>
              <a:rPr lang="en-US" sz="1450" dirty="0"/>
              <a:t>Convolution</a:t>
            </a:r>
          </a:p>
          <a:p>
            <a:pPr marL="139700" indent="0" algn="ctr">
              <a:buNone/>
            </a:pPr>
            <a:r>
              <a:rPr lang="en-US" sz="1450" dirty="0"/>
              <a:t>|</a:t>
            </a:r>
          </a:p>
          <a:p>
            <a:pPr marL="139700" indent="0" algn="ctr">
              <a:buNone/>
            </a:pPr>
            <a:r>
              <a:rPr lang="en-US" sz="1450" dirty="0" err="1"/>
              <a:t>ReLu</a:t>
            </a:r>
            <a:endParaRPr lang="en-US" sz="1450" dirty="0"/>
          </a:p>
          <a:p>
            <a:pPr marL="139700" indent="0" algn="ctr">
              <a:buNone/>
            </a:pPr>
            <a:r>
              <a:rPr lang="en-US" sz="1450" dirty="0"/>
              <a:t>|</a:t>
            </a:r>
          </a:p>
          <a:p>
            <a:pPr marL="139700" indent="0" algn="ctr">
              <a:buNone/>
            </a:pPr>
            <a:r>
              <a:rPr lang="en-US" sz="1450" dirty="0"/>
              <a:t>Max Pooling</a:t>
            </a:r>
          </a:p>
          <a:p>
            <a:pPr marL="139700" indent="0" algn="ctr">
              <a:buNone/>
            </a:pPr>
            <a:r>
              <a:rPr lang="en-US" sz="1450" dirty="0"/>
              <a:t>|</a:t>
            </a:r>
          </a:p>
          <a:p>
            <a:pPr marL="139700" indent="0" algn="ctr">
              <a:buNone/>
            </a:pPr>
            <a:r>
              <a:rPr lang="en-US" sz="1450" dirty="0"/>
              <a:t>Reshape for LSTM</a:t>
            </a:r>
          </a:p>
          <a:p>
            <a:pPr marL="139700" indent="0" algn="ctr">
              <a:buNone/>
            </a:pPr>
            <a:r>
              <a:rPr lang="en-US" sz="1450" dirty="0"/>
              <a:t>|</a:t>
            </a:r>
          </a:p>
          <a:p>
            <a:pPr marL="139700" indent="0" algn="ctr">
              <a:buNone/>
            </a:pPr>
            <a:r>
              <a:rPr lang="en-US" sz="1450" dirty="0"/>
              <a:t>LSTM</a:t>
            </a:r>
          </a:p>
          <a:p>
            <a:pPr marL="139700" indent="0" algn="ctr">
              <a:buNone/>
            </a:pPr>
            <a:r>
              <a:rPr lang="en-US" sz="1450" dirty="0"/>
              <a:t>|</a:t>
            </a:r>
          </a:p>
          <a:p>
            <a:pPr marL="139700" indent="0" algn="ctr">
              <a:buNone/>
            </a:pPr>
            <a:r>
              <a:rPr lang="en-US" sz="1450" dirty="0" err="1"/>
              <a:t>ProbSparse</a:t>
            </a:r>
            <a:r>
              <a:rPr lang="en-US" sz="1450" dirty="0"/>
              <a:t> Attention</a:t>
            </a:r>
          </a:p>
          <a:p>
            <a:pPr marL="139700" indent="0" algn="ctr">
              <a:buNone/>
            </a:pPr>
            <a:r>
              <a:rPr lang="en-US" sz="1450" dirty="0"/>
              <a:t>|</a:t>
            </a:r>
          </a:p>
          <a:p>
            <a:pPr marL="139700" indent="0" algn="ctr">
              <a:buNone/>
            </a:pPr>
            <a:r>
              <a:rPr lang="en-US" sz="1450" dirty="0"/>
              <a:t>Dense1</a:t>
            </a:r>
          </a:p>
          <a:p>
            <a:pPr marL="139700" indent="0" algn="ctr">
              <a:buNone/>
            </a:pPr>
            <a:r>
              <a:rPr lang="en-US" sz="1450" dirty="0"/>
              <a:t>|</a:t>
            </a:r>
          </a:p>
          <a:p>
            <a:pPr marL="139700" indent="0" algn="ctr">
              <a:buNone/>
            </a:pPr>
            <a:r>
              <a:rPr lang="en-US" sz="1450" dirty="0"/>
              <a:t>Dense2</a:t>
            </a:r>
          </a:p>
          <a:p>
            <a:pPr marL="139700" indent="0" algn="ctr">
              <a:buNone/>
            </a:pPr>
            <a:r>
              <a:rPr lang="en-US" sz="1450" dirty="0"/>
              <a:t>|</a:t>
            </a:r>
          </a:p>
          <a:p>
            <a:pPr marL="139700" indent="0" algn="ctr">
              <a:buNone/>
            </a:pPr>
            <a:r>
              <a:rPr lang="en-US" sz="1450" dirty="0"/>
              <a:t>[BS, FS, H, W]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08CABE31-0B68-645B-8694-8662BF1CBC2E}"/>
              </a:ext>
            </a:extLst>
          </p:cNvPr>
          <p:cNvSpPr txBox="1">
            <a:spLocks/>
          </p:cNvSpPr>
          <p:nvPr/>
        </p:nvSpPr>
        <p:spPr>
          <a:xfrm>
            <a:off x="6213986" y="2022801"/>
            <a:ext cx="2635045" cy="3738901"/>
          </a:xfrm>
          <a:prstGeom prst="roundRect">
            <a:avLst>
              <a:gd name="adj" fmla="val 6986"/>
            </a:avLst>
          </a:prstGeom>
          <a:solidFill>
            <a:srgbClr val="FFD79B">
              <a:alpha val="40000"/>
            </a:srgb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0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42332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1219170" marR="0" lvl="1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828754" marR="0" lvl="2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2438339" marR="0" lvl="3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3047924" marR="0" lvl="4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3657509" marR="0" lvl="5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4267093" marR="0" lvl="6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4876678" marR="0" lvl="7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5486263" marR="0" lvl="8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139700" indent="0" algn="ctr">
              <a:buNone/>
            </a:pPr>
            <a:r>
              <a:rPr lang="en-US" sz="1450" dirty="0"/>
              <a:t>[Query, Key, Value]         </a:t>
            </a:r>
          </a:p>
          <a:p>
            <a:pPr marL="139700" indent="0" algn="ctr">
              <a:buNone/>
            </a:pPr>
            <a:r>
              <a:rPr lang="en-US" sz="1450" dirty="0"/>
              <a:t>|</a:t>
            </a:r>
          </a:p>
          <a:p>
            <a:pPr marL="139700" indent="0" algn="ctr">
              <a:buNone/>
            </a:pPr>
            <a:r>
              <a:rPr lang="en-US" sz="1450" dirty="0"/>
              <a:t>Sampling &amp; Slicing</a:t>
            </a:r>
          </a:p>
          <a:p>
            <a:pPr marL="139700" indent="0" algn="ctr">
              <a:buNone/>
            </a:pPr>
            <a:r>
              <a:rPr lang="en-US" sz="1450" dirty="0"/>
              <a:t>|</a:t>
            </a:r>
          </a:p>
          <a:p>
            <a:pPr marL="139700" indent="0" algn="ctr">
              <a:buNone/>
            </a:pPr>
            <a:r>
              <a:rPr lang="en-US" sz="1450" dirty="0"/>
              <a:t>Batch Matrix Multiplication</a:t>
            </a:r>
          </a:p>
          <a:p>
            <a:pPr marL="139700" indent="0" algn="ctr">
              <a:buNone/>
            </a:pPr>
            <a:r>
              <a:rPr lang="en-US" sz="1450" dirty="0"/>
              <a:t>|</a:t>
            </a:r>
          </a:p>
          <a:p>
            <a:pPr marL="139700" indent="0" algn="ctr">
              <a:buNone/>
            </a:pPr>
            <a:r>
              <a:rPr lang="en-US" sz="1450" dirty="0"/>
              <a:t>Query Sparsity Measurement</a:t>
            </a:r>
          </a:p>
          <a:p>
            <a:pPr marL="139700" indent="0" algn="ctr">
              <a:buNone/>
            </a:pPr>
            <a:r>
              <a:rPr lang="en-US" sz="1450" dirty="0"/>
              <a:t>|</a:t>
            </a:r>
          </a:p>
          <a:p>
            <a:pPr marL="139700" indent="0" algn="ctr">
              <a:buNone/>
            </a:pPr>
            <a:r>
              <a:rPr lang="en-US" sz="1450" dirty="0"/>
              <a:t>Top-u Queries</a:t>
            </a:r>
          </a:p>
          <a:p>
            <a:pPr marL="139700" indent="0" algn="ctr">
              <a:buNone/>
            </a:pPr>
            <a:r>
              <a:rPr lang="en-US" sz="1450" dirty="0"/>
              <a:t>|</a:t>
            </a:r>
          </a:p>
          <a:p>
            <a:pPr marL="139700" indent="0" algn="ctr">
              <a:buNone/>
            </a:pPr>
            <a:r>
              <a:rPr lang="en-US" sz="1450" dirty="0"/>
              <a:t>Attention Scores Calculation</a:t>
            </a:r>
          </a:p>
          <a:p>
            <a:pPr marL="139700" indent="0" algn="ctr">
              <a:buNone/>
            </a:pPr>
            <a:r>
              <a:rPr lang="en-US" sz="1450" dirty="0"/>
              <a:t>|</a:t>
            </a:r>
          </a:p>
          <a:p>
            <a:pPr marL="139700" indent="0" algn="ctr">
              <a:buNone/>
            </a:pPr>
            <a:r>
              <a:rPr lang="en-US" sz="1450" dirty="0" err="1"/>
              <a:t>Softmax</a:t>
            </a:r>
            <a:r>
              <a:rPr lang="en-US" sz="1450" dirty="0"/>
              <a:t> Normalization</a:t>
            </a:r>
          </a:p>
          <a:p>
            <a:pPr marL="139700" indent="0" algn="ctr">
              <a:buNone/>
            </a:pPr>
            <a:r>
              <a:rPr lang="en-US" sz="1450" dirty="0"/>
              <a:t>|</a:t>
            </a:r>
          </a:p>
          <a:p>
            <a:pPr marL="139700" indent="0" algn="ctr">
              <a:buNone/>
            </a:pPr>
            <a:r>
              <a:rPr lang="en-US" sz="1450" dirty="0"/>
              <a:t>[Attention Output, Attention Probabilities]</a:t>
            </a:r>
          </a:p>
        </p:txBody>
      </p:sp>
      <p:sp>
        <p:nvSpPr>
          <p:cNvPr id="17" name="Geschweifte Klammer links 16">
            <a:extLst>
              <a:ext uri="{FF2B5EF4-FFF2-40B4-BE49-F238E27FC236}">
                <a16:creationId xmlns:a16="http://schemas.microsoft.com/office/drawing/2014/main" id="{6AF8C22D-D661-BD9D-B0EF-C8E26D555605}"/>
              </a:ext>
            </a:extLst>
          </p:cNvPr>
          <p:cNvSpPr/>
          <p:nvPr/>
        </p:nvSpPr>
        <p:spPr>
          <a:xfrm>
            <a:off x="5596439" y="1654137"/>
            <a:ext cx="499561" cy="4225060"/>
          </a:xfrm>
          <a:prstGeom prst="leftBrace">
            <a:avLst>
              <a:gd name="adj1" fmla="val 131626"/>
              <a:gd name="adj2" fmla="val 72647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700210FC-AD78-FD96-6661-50A0B9B3FBA9}"/>
              </a:ext>
            </a:extLst>
          </p:cNvPr>
          <p:cNvSpPr txBox="1"/>
          <p:nvPr/>
        </p:nvSpPr>
        <p:spPr>
          <a:xfrm>
            <a:off x="6213986" y="1654136"/>
            <a:ext cx="26350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39700" indent="0" algn="ctr">
              <a:buNone/>
            </a:pPr>
            <a:r>
              <a:rPr lang="en-US" sz="1800" dirty="0" err="1">
                <a:latin typeface="Didact Gothic" panose="00000500000000000000" pitchFamily="2" charset="0"/>
              </a:rPr>
              <a:t>ProbSparse</a:t>
            </a:r>
            <a:r>
              <a:rPr lang="en-US" sz="1800" dirty="0">
                <a:latin typeface="Didact Gothic" panose="00000500000000000000" pitchFamily="2" charset="0"/>
              </a:rPr>
              <a:t> Attention</a:t>
            </a:r>
          </a:p>
        </p:txBody>
      </p:sp>
    </p:spTree>
    <p:extLst>
      <p:ext uri="{BB962C8B-B14F-4D97-AF65-F5344CB8AC3E}">
        <p14:creationId xmlns:p14="http://schemas.microsoft.com/office/powerpoint/2010/main" val="205328873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>
        <p159:morph option="byObject"/>
      </p:transition>
    </mc:Choice>
    <mc:Fallback>
      <p:transition spd="slow" advClick="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6"/>
          <p:cNvSpPr txBox="1">
            <a:spLocks noGrp="1"/>
          </p:cNvSpPr>
          <p:nvPr>
            <p:ph type="title"/>
          </p:nvPr>
        </p:nvSpPr>
        <p:spPr>
          <a:xfrm>
            <a:off x="960000" y="359640"/>
            <a:ext cx="10272000" cy="830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-US" sz="3600" dirty="0"/>
              <a:t>Approaches</a:t>
            </a:r>
            <a:endParaRPr sz="3600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C7E2E951-198A-5197-BFD1-D05933B300B3}"/>
              </a:ext>
            </a:extLst>
          </p:cNvPr>
          <p:cNvSpPr txBox="1"/>
          <p:nvPr/>
        </p:nvSpPr>
        <p:spPr>
          <a:xfrm>
            <a:off x="916284" y="6361470"/>
            <a:ext cx="103730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Deep Learning AIGS538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500D4D-3FF2-A24E-9A83-B6C0A71E6DFB}"/>
              </a:ext>
            </a:extLst>
          </p:cNvPr>
          <p:cNvSpPr txBox="1">
            <a:spLocks/>
          </p:cNvSpPr>
          <p:nvPr/>
        </p:nvSpPr>
        <p:spPr>
          <a:xfrm>
            <a:off x="7836310" y="1197388"/>
            <a:ext cx="3453006" cy="541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42332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1219170" marR="0" lvl="1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828754" marR="0" lvl="2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2438339" marR="0" lvl="3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3047924" marR="0" lvl="4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3657509" marR="0" lvl="5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4267093" marR="0" lvl="6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4876678" marR="0" lvl="7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5486263" marR="0" lvl="8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139700" indent="0" algn="ctr">
              <a:buNone/>
            </a:pPr>
            <a:r>
              <a:rPr lang="en-US" sz="2400" b="1" dirty="0"/>
              <a:t>CNN</a:t>
            </a:r>
            <a:endParaRPr lang="en-US" sz="2000" dirty="0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8FECB9FA-2363-8D8B-7742-756629FD017E}"/>
              </a:ext>
            </a:extLst>
          </p:cNvPr>
          <p:cNvSpPr txBox="1">
            <a:spLocks/>
          </p:cNvSpPr>
          <p:nvPr/>
        </p:nvSpPr>
        <p:spPr>
          <a:xfrm>
            <a:off x="7829302" y="1753207"/>
            <a:ext cx="3453006" cy="4136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42332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1219170" marR="0" lvl="1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828754" marR="0" lvl="2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2438339" marR="0" lvl="3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3047924" marR="0" lvl="4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3657509" marR="0" lvl="5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4267093" marR="0" lvl="6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4876678" marR="0" lvl="7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5486263" marR="0" lvl="8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139700" indent="0" algn="ctr">
              <a:buNone/>
            </a:pPr>
            <a:r>
              <a:rPr lang="en-US" sz="2120" dirty="0"/>
              <a:t>[BS, TS, C, H, W]</a:t>
            </a:r>
          </a:p>
          <a:p>
            <a:pPr marL="139700" indent="0" algn="ctr">
              <a:buNone/>
            </a:pPr>
            <a:r>
              <a:rPr lang="en-US" sz="2120" dirty="0"/>
              <a:t>|</a:t>
            </a:r>
          </a:p>
          <a:p>
            <a:pPr marL="139700" indent="0" algn="ctr">
              <a:buNone/>
            </a:pPr>
            <a:r>
              <a:rPr lang="en-US" sz="2120" dirty="0"/>
              <a:t>Convolution</a:t>
            </a:r>
          </a:p>
          <a:p>
            <a:pPr marL="139700" indent="0" algn="ctr">
              <a:buNone/>
            </a:pPr>
            <a:r>
              <a:rPr lang="en-US" sz="2120" dirty="0"/>
              <a:t>|</a:t>
            </a:r>
          </a:p>
          <a:p>
            <a:pPr marL="139700" indent="0" algn="ctr">
              <a:buNone/>
            </a:pPr>
            <a:r>
              <a:rPr lang="en-US" sz="2120" dirty="0" err="1"/>
              <a:t>ReLu</a:t>
            </a:r>
            <a:endParaRPr lang="en-US" sz="2120" dirty="0"/>
          </a:p>
          <a:p>
            <a:pPr marL="139700" indent="0" algn="ctr">
              <a:buNone/>
            </a:pPr>
            <a:r>
              <a:rPr lang="en-US" sz="2120" dirty="0"/>
              <a:t>|</a:t>
            </a:r>
          </a:p>
          <a:p>
            <a:pPr marL="139700" indent="0" algn="ctr">
              <a:buNone/>
            </a:pPr>
            <a:r>
              <a:rPr lang="en-US" sz="2120" dirty="0"/>
              <a:t>Max Pooling</a:t>
            </a:r>
          </a:p>
          <a:p>
            <a:pPr marL="139700" indent="0" algn="ctr">
              <a:buNone/>
            </a:pPr>
            <a:r>
              <a:rPr lang="en-US" sz="2120" dirty="0"/>
              <a:t>|</a:t>
            </a:r>
          </a:p>
          <a:p>
            <a:pPr marL="139700" indent="0" algn="ctr">
              <a:buNone/>
            </a:pPr>
            <a:r>
              <a:rPr lang="en-US" sz="2120" dirty="0"/>
              <a:t>Dense1</a:t>
            </a:r>
          </a:p>
          <a:p>
            <a:pPr marL="139700" indent="0" algn="ctr">
              <a:buNone/>
            </a:pPr>
            <a:r>
              <a:rPr lang="en-US" sz="2120" dirty="0"/>
              <a:t>|</a:t>
            </a:r>
          </a:p>
          <a:p>
            <a:pPr marL="139700" indent="0" algn="ctr">
              <a:buNone/>
            </a:pPr>
            <a:r>
              <a:rPr lang="en-US" sz="2120" dirty="0"/>
              <a:t>Dense2</a:t>
            </a:r>
          </a:p>
          <a:p>
            <a:pPr marL="139700" indent="0" algn="ctr">
              <a:buNone/>
            </a:pPr>
            <a:r>
              <a:rPr lang="en-US" sz="2120" dirty="0"/>
              <a:t>|</a:t>
            </a:r>
          </a:p>
          <a:p>
            <a:pPr marL="139700" indent="0" algn="ctr">
              <a:buNone/>
            </a:pPr>
            <a:r>
              <a:rPr lang="en-US" sz="2120" dirty="0"/>
              <a:t>[BS, FS, H, W]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2783633B-514E-9D13-804C-D8DD2D5BB637}"/>
              </a:ext>
            </a:extLst>
          </p:cNvPr>
          <p:cNvSpPr txBox="1">
            <a:spLocks/>
          </p:cNvSpPr>
          <p:nvPr/>
        </p:nvSpPr>
        <p:spPr>
          <a:xfrm>
            <a:off x="0" y="6190175"/>
            <a:ext cx="8849032" cy="616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42332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1219170" marR="0" lvl="1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828754" marR="0" lvl="2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2438339" marR="0" lvl="3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3047924" marR="0" lvl="4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3657509" marR="0" lvl="5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4267093" marR="0" lvl="6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4876678" marR="0" lvl="7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5486263" marR="0" lvl="8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139700" indent="0">
              <a:buNone/>
            </a:pPr>
            <a:r>
              <a:rPr lang="en-US" sz="1800" b="1" i="1" dirty="0"/>
              <a:t>BS</a:t>
            </a:r>
            <a:r>
              <a:rPr lang="en-US" sz="1800" i="1" dirty="0"/>
              <a:t>: Batch Size, </a:t>
            </a:r>
            <a:r>
              <a:rPr lang="en-US" sz="1800" b="1" i="1" dirty="0"/>
              <a:t>TS</a:t>
            </a:r>
            <a:r>
              <a:rPr lang="en-US" sz="1800" i="1" dirty="0"/>
              <a:t>: Time-steps, </a:t>
            </a:r>
            <a:r>
              <a:rPr lang="en-US" sz="1800" b="1" i="1" dirty="0"/>
              <a:t>C</a:t>
            </a:r>
            <a:r>
              <a:rPr lang="en-US" sz="1800" i="1" dirty="0"/>
              <a:t>: Features, </a:t>
            </a:r>
            <a:r>
              <a:rPr lang="en-US" sz="1800" b="1" i="1" dirty="0"/>
              <a:t>H</a:t>
            </a:r>
            <a:r>
              <a:rPr lang="en-US" sz="1800" i="1" dirty="0"/>
              <a:t>: Height, </a:t>
            </a:r>
            <a:r>
              <a:rPr lang="en-US" sz="1800" b="1" i="1" dirty="0"/>
              <a:t>W</a:t>
            </a:r>
            <a:r>
              <a:rPr lang="en-US" sz="1800" i="1" dirty="0"/>
              <a:t>: Width, </a:t>
            </a:r>
            <a:r>
              <a:rPr lang="en-US" sz="1800" b="1" i="1" dirty="0"/>
              <a:t>FS</a:t>
            </a:r>
            <a:r>
              <a:rPr lang="en-US" sz="1800" i="1" dirty="0"/>
              <a:t>: Future-steps</a:t>
            </a:r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CDDE86A1-0D6C-F7E1-E165-63D1CACFB040}"/>
              </a:ext>
            </a:extLst>
          </p:cNvPr>
          <p:cNvSpPr txBox="1">
            <a:spLocks/>
          </p:cNvSpPr>
          <p:nvPr/>
        </p:nvSpPr>
        <p:spPr>
          <a:xfrm>
            <a:off x="4383097" y="1190040"/>
            <a:ext cx="3453006" cy="541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42332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1219170" marR="0" lvl="1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828754" marR="0" lvl="2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2438339" marR="0" lvl="3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3047924" marR="0" lvl="4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3657509" marR="0" lvl="5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4267093" marR="0" lvl="6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4876678" marR="0" lvl="7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5486263" marR="0" lvl="8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139700" indent="0" algn="ctr">
              <a:buNone/>
            </a:pPr>
            <a:r>
              <a:rPr lang="en-US" sz="2400" b="1" dirty="0" err="1"/>
              <a:t>ConvLSTM</a:t>
            </a:r>
            <a:endParaRPr lang="en-US" sz="2000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9FF00EDA-77B1-0DFD-FDB5-27EC9DB7354F}"/>
              </a:ext>
            </a:extLst>
          </p:cNvPr>
          <p:cNvSpPr txBox="1">
            <a:spLocks/>
          </p:cNvSpPr>
          <p:nvPr/>
        </p:nvSpPr>
        <p:spPr>
          <a:xfrm>
            <a:off x="4376089" y="1745859"/>
            <a:ext cx="3453006" cy="4136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42332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1219170" marR="0" lvl="1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828754" marR="0" lvl="2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2438339" marR="0" lvl="3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3047924" marR="0" lvl="4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3657509" marR="0" lvl="5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4267093" marR="0" lvl="6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4876678" marR="0" lvl="7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5486263" marR="0" lvl="8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139700" indent="0" algn="ctr">
              <a:buNone/>
            </a:pPr>
            <a:r>
              <a:rPr lang="en-US" sz="1620" dirty="0"/>
              <a:t>[BS, TS, C, H, W]</a:t>
            </a:r>
          </a:p>
          <a:p>
            <a:pPr marL="139700" indent="0" algn="ctr">
              <a:buNone/>
            </a:pPr>
            <a:r>
              <a:rPr lang="en-US" sz="1620" dirty="0"/>
              <a:t>|</a:t>
            </a:r>
          </a:p>
          <a:p>
            <a:pPr marL="139700" indent="0" algn="ctr">
              <a:buNone/>
            </a:pPr>
            <a:r>
              <a:rPr lang="en-US" sz="1620" dirty="0"/>
              <a:t>Convolution</a:t>
            </a:r>
          </a:p>
          <a:p>
            <a:pPr marL="139700" indent="0" algn="ctr">
              <a:buNone/>
            </a:pPr>
            <a:r>
              <a:rPr lang="en-US" sz="1620" dirty="0"/>
              <a:t>|</a:t>
            </a:r>
          </a:p>
          <a:p>
            <a:pPr marL="139700" indent="0" algn="ctr">
              <a:buNone/>
            </a:pPr>
            <a:r>
              <a:rPr lang="en-US" sz="1620" dirty="0" err="1"/>
              <a:t>ReLu</a:t>
            </a:r>
            <a:endParaRPr lang="en-US" sz="1620" dirty="0"/>
          </a:p>
          <a:p>
            <a:pPr marL="139700" indent="0" algn="ctr">
              <a:buNone/>
            </a:pPr>
            <a:r>
              <a:rPr lang="en-US" sz="1620" dirty="0"/>
              <a:t>|</a:t>
            </a:r>
          </a:p>
          <a:p>
            <a:pPr marL="139700" indent="0" algn="ctr">
              <a:buNone/>
            </a:pPr>
            <a:r>
              <a:rPr lang="en-US" sz="1620" dirty="0"/>
              <a:t>Max Pooling</a:t>
            </a:r>
          </a:p>
          <a:p>
            <a:pPr marL="139700" indent="0" algn="ctr">
              <a:buNone/>
            </a:pPr>
            <a:r>
              <a:rPr lang="en-US" sz="1620" dirty="0"/>
              <a:t>|</a:t>
            </a:r>
          </a:p>
          <a:p>
            <a:pPr marL="139700" indent="0" algn="ctr">
              <a:buNone/>
            </a:pPr>
            <a:r>
              <a:rPr lang="en-US" sz="1620" dirty="0"/>
              <a:t>Reshape for LSTM</a:t>
            </a:r>
          </a:p>
          <a:p>
            <a:pPr marL="139700" indent="0" algn="ctr">
              <a:buNone/>
            </a:pPr>
            <a:r>
              <a:rPr lang="en-US" sz="1620" dirty="0"/>
              <a:t>|</a:t>
            </a:r>
          </a:p>
          <a:p>
            <a:pPr marL="139700" indent="0" algn="ctr">
              <a:buNone/>
            </a:pPr>
            <a:r>
              <a:rPr lang="en-US" sz="1620" dirty="0"/>
              <a:t>LSTM</a:t>
            </a:r>
          </a:p>
          <a:p>
            <a:pPr marL="139700" indent="0" algn="ctr">
              <a:buNone/>
            </a:pPr>
            <a:r>
              <a:rPr lang="en-US" sz="1620" dirty="0"/>
              <a:t>|</a:t>
            </a:r>
          </a:p>
          <a:p>
            <a:pPr marL="139700" indent="0" algn="ctr">
              <a:buNone/>
            </a:pPr>
            <a:r>
              <a:rPr lang="en-US" sz="1620" dirty="0"/>
              <a:t>Dense1</a:t>
            </a:r>
          </a:p>
          <a:p>
            <a:pPr marL="139700" indent="0" algn="ctr">
              <a:buNone/>
            </a:pPr>
            <a:r>
              <a:rPr lang="en-US" sz="1620" dirty="0"/>
              <a:t>|</a:t>
            </a:r>
          </a:p>
          <a:p>
            <a:pPr marL="139700" indent="0" algn="ctr">
              <a:buNone/>
            </a:pPr>
            <a:r>
              <a:rPr lang="en-US" sz="1620" dirty="0"/>
              <a:t>Dense2</a:t>
            </a:r>
          </a:p>
          <a:p>
            <a:pPr marL="139700" indent="0" algn="ctr">
              <a:buNone/>
            </a:pPr>
            <a:r>
              <a:rPr lang="en-US" sz="1620" dirty="0"/>
              <a:t>|</a:t>
            </a:r>
          </a:p>
          <a:p>
            <a:pPr marL="139700" indent="0" algn="ctr">
              <a:buNone/>
            </a:pPr>
            <a:r>
              <a:rPr lang="en-US" sz="1620" dirty="0"/>
              <a:t>[BS, FS, H, W]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EC5DD2E3-9876-C005-274B-A2F3D79225B1}"/>
              </a:ext>
            </a:extLst>
          </p:cNvPr>
          <p:cNvSpPr txBox="1">
            <a:spLocks/>
          </p:cNvSpPr>
          <p:nvPr/>
        </p:nvSpPr>
        <p:spPr>
          <a:xfrm>
            <a:off x="902684" y="1187061"/>
            <a:ext cx="3453006" cy="541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42332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1219170" marR="0" lvl="1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828754" marR="0" lvl="2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2438339" marR="0" lvl="3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3047924" marR="0" lvl="4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3657509" marR="0" lvl="5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4267093" marR="0" lvl="6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4876678" marR="0" lvl="7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5486263" marR="0" lvl="8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139700" indent="0" algn="ctr">
              <a:buNone/>
            </a:pPr>
            <a:r>
              <a:rPr lang="en-US" sz="2400" b="1" dirty="0" err="1"/>
              <a:t>ConvLSTM</a:t>
            </a:r>
            <a:r>
              <a:rPr lang="en-US" sz="2400" b="1" dirty="0"/>
              <a:t> - Attention</a:t>
            </a:r>
            <a:endParaRPr lang="en-US" sz="2000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2565BE79-366C-08E9-7274-E27852848938}"/>
              </a:ext>
            </a:extLst>
          </p:cNvPr>
          <p:cNvSpPr txBox="1">
            <a:spLocks/>
          </p:cNvSpPr>
          <p:nvPr/>
        </p:nvSpPr>
        <p:spPr>
          <a:xfrm>
            <a:off x="895676" y="1742880"/>
            <a:ext cx="3453006" cy="4136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42332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1219170" marR="0" lvl="1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828754" marR="0" lvl="2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2438339" marR="0" lvl="3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3047924" marR="0" lvl="4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3657509" marR="0" lvl="5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4267093" marR="0" lvl="6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4876678" marR="0" lvl="7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5486263" marR="0" lvl="8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139700" indent="0" algn="ctr">
              <a:buNone/>
            </a:pPr>
            <a:r>
              <a:rPr lang="en-US" sz="1450" dirty="0"/>
              <a:t>[BS, TS, C, H, W]</a:t>
            </a:r>
          </a:p>
          <a:p>
            <a:pPr marL="139700" indent="0" algn="ctr">
              <a:buNone/>
            </a:pPr>
            <a:r>
              <a:rPr lang="en-US" sz="1450" dirty="0"/>
              <a:t>|</a:t>
            </a:r>
          </a:p>
          <a:p>
            <a:pPr marL="139700" indent="0" algn="ctr">
              <a:buNone/>
            </a:pPr>
            <a:r>
              <a:rPr lang="en-US" sz="1450" dirty="0"/>
              <a:t>Convolution</a:t>
            </a:r>
          </a:p>
          <a:p>
            <a:pPr marL="139700" indent="0" algn="ctr">
              <a:buNone/>
            </a:pPr>
            <a:r>
              <a:rPr lang="en-US" sz="1450" dirty="0"/>
              <a:t>|</a:t>
            </a:r>
          </a:p>
          <a:p>
            <a:pPr marL="139700" indent="0" algn="ctr">
              <a:buNone/>
            </a:pPr>
            <a:r>
              <a:rPr lang="en-US" sz="1450" dirty="0" err="1"/>
              <a:t>ReLu</a:t>
            </a:r>
            <a:endParaRPr lang="en-US" sz="1450" dirty="0"/>
          </a:p>
          <a:p>
            <a:pPr marL="139700" indent="0" algn="ctr">
              <a:buNone/>
            </a:pPr>
            <a:r>
              <a:rPr lang="en-US" sz="1450" dirty="0"/>
              <a:t>|</a:t>
            </a:r>
          </a:p>
          <a:p>
            <a:pPr marL="139700" indent="0" algn="ctr">
              <a:buNone/>
            </a:pPr>
            <a:r>
              <a:rPr lang="en-US" sz="1450" dirty="0"/>
              <a:t>Max Pooling</a:t>
            </a:r>
          </a:p>
          <a:p>
            <a:pPr marL="139700" indent="0" algn="ctr">
              <a:buNone/>
            </a:pPr>
            <a:r>
              <a:rPr lang="en-US" sz="1450" dirty="0"/>
              <a:t>|</a:t>
            </a:r>
          </a:p>
          <a:p>
            <a:pPr marL="139700" indent="0" algn="ctr">
              <a:buNone/>
            </a:pPr>
            <a:r>
              <a:rPr lang="en-US" sz="1450" dirty="0"/>
              <a:t>Reshape for LSTM</a:t>
            </a:r>
          </a:p>
          <a:p>
            <a:pPr marL="139700" indent="0" algn="ctr">
              <a:buNone/>
            </a:pPr>
            <a:r>
              <a:rPr lang="en-US" sz="1450" dirty="0"/>
              <a:t>|</a:t>
            </a:r>
          </a:p>
          <a:p>
            <a:pPr marL="139700" indent="0" algn="ctr">
              <a:buNone/>
            </a:pPr>
            <a:r>
              <a:rPr lang="en-US" sz="1450" dirty="0"/>
              <a:t>LSTM</a:t>
            </a:r>
          </a:p>
          <a:p>
            <a:pPr marL="139700" indent="0" algn="ctr">
              <a:buNone/>
            </a:pPr>
            <a:r>
              <a:rPr lang="en-US" sz="1450" dirty="0"/>
              <a:t>|</a:t>
            </a:r>
          </a:p>
          <a:p>
            <a:pPr marL="139700" indent="0" algn="ctr">
              <a:buNone/>
            </a:pPr>
            <a:r>
              <a:rPr lang="en-US" sz="1450" dirty="0" err="1"/>
              <a:t>ProbSparse</a:t>
            </a:r>
            <a:r>
              <a:rPr lang="en-US" sz="1450" dirty="0"/>
              <a:t> Attention</a:t>
            </a:r>
          </a:p>
          <a:p>
            <a:pPr marL="139700" indent="0" algn="ctr">
              <a:buNone/>
            </a:pPr>
            <a:r>
              <a:rPr lang="en-US" sz="1450" dirty="0"/>
              <a:t>|</a:t>
            </a:r>
          </a:p>
          <a:p>
            <a:pPr marL="139700" indent="0" algn="ctr">
              <a:buNone/>
            </a:pPr>
            <a:r>
              <a:rPr lang="en-US" sz="1450" dirty="0"/>
              <a:t>Dense1</a:t>
            </a:r>
          </a:p>
          <a:p>
            <a:pPr marL="139700" indent="0" algn="ctr">
              <a:buNone/>
            </a:pPr>
            <a:r>
              <a:rPr lang="en-US" sz="1450" dirty="0"/>
              <a:t>|</a:t>
            </a:r>
          </a:p>
          <a:p>
            <a:pPr marL="139700" indent="0" algn="ctr">
              <a:buNone/>
            </a:pPr>
            <a:r>
              <a:rPr lang="en-US" sz="1450" dirty="0"/>
              <a:t>Dense2</a:t>
            </a:r>
          </a:p>
          <a:p>
            <a:pPr marL="139700" indent="0" algn="ctr">
              <a:buNone/>
            </a:pPr>
            <a:r>
              <a:rPr lang="en-US" sz="1450" dirty="0"/>
              <a:t>|</a:t>
            </a:r>
          </a:p>
          <a:p>
            <a:pPr marL="139700" indent="0" algn="ctr">
              <a:buNone/>
            </a:pPr>
            <a:r>
              <a:rPr lang="en-US" sz="1450" dirty="0"/>
              <a:t>[BS, FS, H, W]</a:t>
            </a:r>
          </a:p>
        </p:txBody>
      </p:sp>
    </p:spTree>
    <p:extLst>
      <p:ext uri="{BB962C8B-B14F-4D97-AF65-F5344CB8AC3E}">
        <p14:creationId xmlns:p14="http://schemas.microsoft.com/office/powerpoint/2010/main" val="178201728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 advTm="1000">
        <p159:morph option="byObject"/>
      </p:transition>
    </mc:Choice>
    <mc:Fallback>
      <p:transition spd="slow" advClick="0" advTm="100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6"/>
          <p:cNvSpPr txBox="1">
            <a:spLocks noGrp="1"/>
          </p:cNvSpPr>
          <p:nvPr>
            <p:ph type="title"/>
          </p:nvPr>
        </p:nvSpPr>
        <p:spPr>
          <a:xfrm>
            <a:off x="960000" y="359640"/>
            <a:ext cx="10272000" cy="830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-US" sz="3600" dirty="0"/>
              <a:t>Comparative Performance</a:t>
            </a:r>
            <a:endParaRPr sz="3600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C7E2E951-198A-5197-BFD1-D05933B300B3}"/>
              </a:ext>
            </a:extLst>
          </p:cNvPr>
          <p:cNvSpPr txBox="1"/>
          <p:nvPr/>
        </p:nvSpPr>
        <p:spPr>
          <a:xfrm>
            <a:off x="916284" y="6361470"/>
            <a:ext cx="103730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Deep Learning AIGS538</a:t>
            </a:r>
          </a:p>
        </p:txBody>
      </p:sp>
      <p:sp>
        <p:nvSpPr>
          <p:cNvPr id="3" name="Subtitle 23">
            <a:extLst>
              <a:ext uri="{FF2B5EF4-FFF2-40B4-BE49-F238E27FC236}">
                <a16:creationId xmlns:a16="http://schemas.microsoft.com/office/drawing/2014/main" id="{C9500D4D-3FF2-A24E-9A83-B6C0A71E6DFB}"/>
              </a:ext>
            </a:extLst>
          </p:cNvPr>
          <p:cNvSpPr txBox="1">
            <a:spLocks/>
          </p:cNvSpPr>
          <p:nvPr/>
        </p:nvSpPr>
        <p:spPr>
          <a:xfrm>
            <a:off x="7836310" y="1197388"/>
            <a:ext cx="3453006" cy="541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42332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1219170" marR="0" lvl="1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828754" marR="0" lvl="2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2438339" marR="0" lvl="3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3047924" marR="0" lvl="4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3657509" marR="0" lvl="5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4267093" marR="0" lvl="6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4876678" marR="0" lvl="7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5486263" marR="0" lvl="8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139700" indent="0" algn="ctr">
              <a:buNone/>
            </a:pPr>
            <a:r>
              <a:rPr lang="en-US" sz="2400" b="1" dirty="0"/>
              <a:t>CNN</a:t>
            </a:r>
            <a:endParaRPr lang="en-US" sz="2000" dirty="0"/>
          </a:p>
        </p:txBody>
      </p:sp>
      <p:sp>
        <p:nvSpPr>
          <p:cNvPr id="2" name="Subtitle 23">
            <a:extLst>
              <a:ext uri="{FF2B5EF4-FFF2-40B4-BE49-F238E27FC236}">
                <a16:creationId xmlns:a16="http://schemas.microsoft.com/office/drawing/2014/main" id="{CDDE86A1-0D6C-F7E1-E165-63D1CACFB040}"/>
              </a:ext>
            </a:extLst>
          </p:cNvPr>
          <p:cNvSpPr txBox="1">
            <a:spLocks/>
          </p:cNvSpPr>
          <p:nvPr/>
        </p:nvSpPr>
        <p:spPr>
          <a:xfrm>
            <a:off x="4383097" y="1190040"/>
            <a:ext cx="3453006" cy="541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42332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1219170" marR="0" lvl="1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828754" marR="0" lvl="2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2438339" marR="0" lvl="3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3047924" marR="0" lvl="4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3657509" marR="0" lvl="5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4267093" marR="0" lvl="6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4876678" marR="0" lvl="7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5486263" marR="0" lvl="8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139700" indent="0" algn="ctr">
              <a:buNone/>
            </a:pPr>
            <a:r>
              <a:rPr lang="en-US" sz="2400" b="1" dirty="0" err="1"/>
              <a:t>ConvLSTM</a:t>
            </a:r>
            <a:endParaRPr lang="en-US" sz="2000" dirty="0"/>
          </a:p>
        </p:txBody>
      </p:sp>
      <p:sp>
        <p:nvSpPr>
          <p:cNvPr id="6" name="Subtitle 23">
            <a:extLst>
              <a:ext uri="{FF2B5EF4-FFF2-40B4-BE49-F238E27FC236}">
                <a16:creationId xmlns:a16="http://schemas.microsoft.com/office/drawing/2014/main" id="{EC5DD2E3-9876-C005-274B-A2F3D79225B1}"/>
              </a:ext>
            </a:extLst>
          </p:cNvPr>
          <p:cNvSpPr txBox="1">
            <a:spLocks/>
          </p:cNvSpPr>
          <p:nvPr/>
        </p:nvSpPr>
        <p:spPr>
          <a:xfrm>
            <a:off x="902684" y="1187061"/>
            <a:ext cx="3453006" cy="541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42332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1219170" marR="0" lvl="1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828754" marR="0" lvl="2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2438339" marR="0" lvl="3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3047924" marR="0" lvl="4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3657509" marR="0" lvl="5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4267093" marR="0" lvl="6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4876678" marR="0" lvl="7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5486263" marR="0" lvl="8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139700" indent="0" algn="ctr">
              <a:buNone/>
            </a:pPr>
            <a:r>
              <a:rPr lang="en-US" sz="2400" b="1" dirty="0" err="1"/>
              <a:t>ConvLSTM</a:t>
            </a:r>
            <a:r>
              <a:rPr lang="en-US" sz="2400" b="1" dirty="0"/>
              <a:t> - Attention</a:t>
            </a:r>
            <a:endParaRPr lang="en-US" sz="2000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97EBE2C1-E402-0965-39C9-94CEC783D02F}"/>
              </a:ext>
            </a:extLst>
          </p:cNvPr>
          <p:cNvSpPr txBox="1">
            <a:spLocks/>
          </p:cNvSpPr>
          <p:nvPr/>
        </p:nvSpPr>
        <p:spPr>
          <a:xfrm>
            <a:off x="4369497" y="2562137"/>
            <a:ext cx="3453006" cy="541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42332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1219170" marR="0" lvl="1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828754" marR="0" lvl="2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2438339" marR="0" lvl="3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3047924" marR="0" lvl="4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3657509" marR="0" lvl="5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4267093" marR="0" lvl="6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4876678" marR="0" lvl="7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5486263" marR="0" lvl="8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139700" indent="0" algn="ctr">
              <a:buNone/>
            </a:pPr>
            <a:r>
              <a:rPr lang="en-US" sz="2400" b="1" dirty="0"/>
              <a:t>Mean Absolute Error</a:t>
            </a:r>
            <a:endParaRPr lang="en-US" sz="2000" dirty="0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D91ECB65-9CC3-ACAC-7BD2-515EC585AA13}"/>
              </a:ext>
            </a:extLst>
          </p:cNvPr>
          <p:cNvSpPr txBox="1">
            <a:spLocks/>
          </p:cNvSpPr>
          <p:nvPr/>
        </p:nvSpPr>
        <p:spPr>
          <a:xfrm>
            <a:off x="3751110" y="3754167"/>
            <a:ext cx="4689780" cy="541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42332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1219170" marR="0" lvl="1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828754" marR="0" lvl="2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2438339" marR="0" lvl="3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3047924" marR="0" lvl="4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3657509" marR="0" lvl="5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4267093" marR="0" lvl="6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4876678" marR="0" lvl="7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5486263" marR="0" lvl="8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139700" indent="0" algn="ctr">
              <a:buNone/>
            </a:pPr>
            <a:r>
              <a:rPr lang="en-US" sz="2400" b="1" dirty="0"/>
              <a:t>Mean Absolute Percentage Error</a:t>
            </a:r>
            <a:endParaRPr lang="en-US" sz="2000" dirty="0"/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6388F2C4-DB30-E957-C744-DE08652AB2FA}"/>
              </a:ext>
            </a:extLst>
          </p:cNvPr>
          <p:cNvSpPr txBox="1">
            <a:spLocks/>
          </p:cNvSpPr>
          <p:nvPr/>
        </p:nvSpPr>
        <p:spPr>
          <a:xfrm>
            <a:off x="4369497" y="4946197"/>
            <a:ext cx="3453006" cy="541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42332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1219170" marR="0" lvl="1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828754" marR="0" lvl="2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2438339" marR="0" lvl="3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3047924" marR="0" lvl="4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3657509" marR="0" lvl="5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4267093" marR="0" lvl="6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4876678" marR="0" lvl="7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5486263" marR="0" lvl="8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139700" indent="0" algn="ctr">
              <a:buNone/>
            </a:pPr>
            <a:r>
              <a:rPr lang="en-US" sz="2400" b="1" dirty="0"/>
              <a:t>Root Mean Square Error</a:t>
            </a:r>
            <a:endParaRPr lang="en-US" sz="2000" dirty="0"/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F0685953-2379-B28D-DBAD-8A4D03CFDDC1}"/>
              </a:ext>
            </a:extLst>
          </p:cNvPr>
          <p:cNvCxnSpPr>
            <a:cxnSpLocks/>
          </p:cNvCxnSpPr>
          <p:nvPr/>
        </p:nvCxnSpPr>
        <p:spPr>
          <a:xfrm>
            <a:off x="1040546" y="2562137"/>
            <a:ext cx="10110909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7DAD1267-A8E5-5090-0783-3672A8D923A0}"/>
              </a:ext>
            </a:extLst>
          </p:cNvPr>
          <p:cNvCxnSpPr>
            <a:cxnSpLocks/>
          </p:cNvCxnSpPr>
          <p:nvPr/>
        </p:nvCxnSpPr>
        <p:spPr>
          <a:xfrm>
            <a:off x="1040546" y="3754167"/>
            <a:ext cx="10110909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D460DE7A-99B2-60EE-ADA5-3E845951294B}"/>
              </a:ext>
            </a:extLst>
          </p:cNvPr>
          <p:cNvCxnSpPr>
            <a:cxnSpLocks/>
          </p:cNvCxnSpPr>
          <p:nvPr/>
        </p:nvCxnSpPr>
        <p:spPr>
          <a:xfrm>
            <a:off x="1040546" y="4946197"/>
            <a:ext cx="10110909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28474AE8-4C2D-632C-4FCC-B91ABE8305DA}"/>
              </a:ext>
            </a:extLst>
          </p:cNvPr>
          <p:cNvCxnSpPr>
            <a:cxnSpLocks/>
          </p:cNvCxnSpPr>
          <p:nvPr/>
        </p:nvCxnSpPr>
        <p:spPr>
          <a:xfrm>
            <a:off x="1307691" y="2562139"/>
            <a:ext cx="2556386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r Verbinder 26">
            <a:extLst>
              <a:ext uri="{FF2B5EF4-FFF2-40B4-BE49-F238E27FC236}">
                <a16:creationId xmlns:a16="http://schemas.microsoft.com/office/drawing/2014/main" id="{53E5829E-1671-F4C2-4F0C-36DE01FD36AC}"/>
              </a:ext>
            </a:extLst>
          </p:cNvPr>
          <p:cNvCxnSpPr>
            <a:cxnSpLocks/>
          </p:cNvCxnSpPr>
          <p:nvPr/>
        </p:nvCxnSpPr>
        <p:spPr>
          <a:xfrm>
            <a:off x="4768647" y="2562137"/>
            <a:ext cx="2556386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DCF3119E-BE11-4CB6-E067-C811788ECC27}"/>
              </a:ext>
            </a:extLst>
          </p:cNvPr>
          <p:cNvCxnSpPr>
            <a:cxnSpLocks/>
          </p:cNvCxnSpPr>
          <p:nvPr/>
        </p:nvCxnSpPr>
        <p:spPr>
          <a:xfrm>
            <a:off x="8249265" y="2562139"/>
            <a:ext cx="2556386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r Verbinder 28">
            <a:extLst>
              <a:ext uri="{FF2B5EF4-FFF2-40B4-BE49-F238E27FC236}">
                <a16:creationId xmlns:a16="http://schemas.microsoft.com/office/drawing/2014/main" id="{D32615B4-8589-145B-8B89-235F41243414}"/>
              </a:ext>
            </a:extLst>
          </p:cNvPr>
          <p:cNvCxnSpPr>
            <a:cxnSpLocks/>
          </p:cNvCxnSpPr>
          <p:nvPr/>
        </p:nvCxnSpPr>
        <p:spPr>
          <a:xfrm>
            <a:off x="4768647" y="3756760"/>
            <a:ext cx="2556386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FFE9782F-C151-EC58-1609-9A51E8AF33BE}"/>
              </a:ext>
            </a:extLst>
          </p:cNvPr>
          <p:cNvCxnSpPr>
            <a:cxnSpLocks/>
          </p:cNvCxnSpPr>
          <p:nvPr/>
        </p:nvCxnSpPr>
        <p:spPr>
          <a:xfrm>
            <a:off x="8249265" y="3751845"/>
            <a:ext cx="2556386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r Verbinder 30">
            <a:extLst>
              <a:ext uri="{FF2B5EF4-FFF2-40B4-BE49-F238E27FC236}">
                <a16:creationId xmlns:a16="http://schemas.microsoft.com/office/drawing/2014/main" id="{DF95D7CC-6741-179C-A42F-EB879AF8C28C}"/>
              </a:ext>
            </a:extLst>
          </p:cNvPr>
          <p:cNvCxnSpPr>
            <a:cxnSpLocks/>
          </p:cNvCxnSpPr>
          <p:nvPr/>
        </p:nvCxnSpPr>
        <p:spPr>
          <a:xfrm>
            <a:off x="1307691" y="3756759"/>
            <a:ext cx="2556386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019895CD-CBC7-8985-375E-B77332E62CF9}"/>
              </a:ext>
            </a:extLst>
          </p:cNvPr>
          <p:cNvCxnSpPr>
            <a:cxnSpLocks/>
          </p:cNvCxnSpPr>
          <p:nvPr/>
        </p:nvCxnSpPr>
        <p:spPr>
          <a:xfrm>
            <a:off x="4768647" y="4941546"/>
            <a:ext cx="2556386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r Verbinder 32">
            <a:extLst>
              <a:ext uri="{FF2B5EF4-FFF2-40B4-BE49-F238E27FC236}">
                <a16:creationId xmlns:a16="http://schemas.microsoft.com/office/drawing/2014/main" id="{FAAB4260-8005-01E2-C6A6-B932DC8B4BD9}"/>
              </a:ext>
            </a:extLst>
          </p:cNvPr>
          <p:cNvCxnSpPr>
            <a:cxnSpLocks/>
          </p:cNvCxnSpPr>
          <p:nvPr/>
        </p:nvCxnSpPr>
        <p:spPr>
          <a:xfrm>
            <a:off x="8249265" y="4946466"/>
            <a:ext cx="2556386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64515F53-5216-0C1D-1A77-8E7982642813}"/>
              </a:ext>
            </a:extLst>
          </p:cNvPr>
          <p:cNvCxnSpPr>
            <a:cxnSpLocks/>
          </p:cNvCxnSpPr>
          <p:nvPr/>
        </p:nvCxnSpPr>
        <p:spPr>
          <a:xfrm>
            <a:off x="1307691" y="4941548"/>
            <a:ext cx="2556386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Subtitle 2">
            <a:extLst>
              <a:ext uri="{FF2B5EF4-FFF2-40B4-BE49-F238E27FC236}">
                <a16:creationId xmlns:a16="http://schemas.microsoft.com/office/drawing/2014/main" id="{9B929324-3BA8-2434-CF91-3EFF7132FB86}"/>
              </a:ext>
            </a:extLst>
          </p:cNvPr>
          <p:cNvSpPr txBox="1">
            <a:spLocks/>
          </p:cNvSpPr>
          <p:nvPr/>
        </p:nvSpPr>
        <p:spPr>
          <a:xfrm>
            <a:off x="859381" y="2088658"/>
            <a:ext cx="3453006" cy="541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42332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1219170" marR="0" lvl="1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828754" marR="0" lvl="2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2438339" marR="0" lvl="3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3047924" marR="0" lvl="4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3657509" marR="0" lvl="5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4267093" marR="0" lvl="6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4876678" marR="0" lvl="7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5486263" marR="0" lvl="8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139700" indent="0" algn="ctr">
              <a:buNone/>
            </a:pPr>
            <a:r>
              <a:rPr lang="en-US" sz="2000" b="1" dirty="0"/>
              <a:t>0.2383</a:t>
            </a:r>
            <a:endParaRPr lang="en-US" sz="1800" dirty="0"/>
          </a:p>
        </p:txBody>
      </p:sp>
      <p:sp>
        <p:nvSpPr>
          <p:cNvPr id="36" name="Subtitle 2">
            <a:extLst>
              <a:ext uri="{FF2B5EF4-FFF2-40B4-BE49-F238E27FC236}">
                <a16:creationId xmlns:a16="http://schemas.microsoft.com/office/drawing/2014/main" id="{32F54C64-AFBA-118C-9061-32558E3741B2}"/>
              </a:ext>
            </a:extLst>
          </p:cNvPr>
          <p:cNvSpPr txBox="1">
            <a:spLocks/>
          </p:cNvSpPr>
          <p:nvPr/>
        </p:nvSpPr>
        <p:spPr>
          <a:xfrm>
            <a:off x="859381" y="4480608"/>
            <a:ext cx="3453006" cy="541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42332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1219170" marR="0" lvl="1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828754" marR="0" lvl="2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2438339" marR="0" lvl="3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3047924" marR="0" lvl="4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3657509" marR="0" lvl="5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4267093" marR="0" lvl="6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4876678" marR="0" lvl="7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5486263" marR="0" lvl="8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139700" indent="0" algn="ctr">
              <a:buNone/>
            </a:pPr>
            <a:r>
              <a:rPr lang="en-US" sz="2000" b="1" dirty="0"/>
              <a:t>0.2948</a:t>
            </a:r>
            <a:endParaRPr lang="en-US" sz="1800" dirty="0"/>
          </a:p>
        </p:txBody>
      </p:sp>
      <p:sp>
        <p:nvSpPr>
          <p:cNvPr id="37" name="Subtitle 2">
            <a:extLst>
              <a:ext uri="{FF2B5EF4-FFF2-40B4-BE49-F238E27FC236}">
                <a16:creationId xmlns:a16="http://schemas.microsoft.com/office/drawing/2014/main" id="{68659AEF-50D1-020F-164A-921257996B7C}"/>
              </a:ext>
            </a:extLst>
          </p:cNvPr>
          <p:cNvSpPr txBox="1">
            <a:spLocks/>
          </p:cNvSpPr>
          <p:nvPr/>
        </p:nvSpPr>
        <p:spPr>
          <a:xfrm>
            <a:off x="861577" y="3286476"/>
            <a:ext cx="3453006" cy="541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42332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1219170" marR="0" lvl="1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828754" marR="0" lvl="2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2438339" marR="0" lvl="3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3047924" marR="0" lvl="4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3657509" marR="0" lvl="5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4267093" marR="0" lvl="6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4876678" marR="0" lvl="7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5486263" marR="0" lvl="8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139700" indent="0" algn="ctr">
              <a:buNone/>
            </a:pPr>
            <a:r>
              <a:rPr lang="en-US" sz="2000" b="1" dirty="0"/>
              <a:t>1.5355</a:t>
            </a:r>
            <a:endParaRPr lang="en-US" sz="1800" dirty="0"/>
          </a:p>
        </p:txBody>
      </p:sp>
      <p:sp>
        <p:nvSpPr>
          <p:cNvPr id="38" name="Subtitle 2">
            <a:extLst>
              <a:ext uri="{FF2B5EF4-FFF2-40B4-BE49-F238E27FC236}">
                <a16:creationId xmlns:a16="http://schemas.microsoft.com/office/drawing/2014/main" id="{8D365C8E-6125-7AF3-4CE4-CF033D9E9139}"/>
              </a:ext>
            </a:extLst>
          </p:cNvPr>
          <p:cNvSpPr txBox="1">
            <a:spLocks/>
          </p:cNvSpPr>
          <p:nvPr/>
        </p:nvSpPr>
        <p:spPr>
          <a:xfrm>
            <a:off x="4376297" y="2084127"/>
            <a:ext cx="3453006" cy="541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42332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1219170" marR="0" lvl="1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828754" marR="0" lvl="2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2438339" marR="0" lvl="3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3047924" marR="0" lvl="4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3657509" marR="0" lvl="5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4267093" marR="0" lvl="6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4876678" marR="0" lvl="7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5486263" marR="0" lvl="8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139700" indent="0" algn="ctr">
              <a:buNone/>
            </a:pPr>
            <a:r>
              <a:rPr lang="en-US" sz="2000" b="1" dirty="0">
                <a:solidFill>
                  <a:schemeClr val="tx1"/>
                </a:solidFill>
              </a:rPr>
              <a:t>0.2003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39" name="Subtitle 2">
            <a:extLst>
              <a:ext uri="{FF2B5EF4-FFF2-40B4-BE49-F238E27FC236}">
                <a16:creationId xmlns:a16="http://schemas.microsoft.com/office/drawing/2014/main" id="{07BA8CC5-30DF-4CB0-5332-18BA681D087A}"/>
              </a:ext>
            </a:extLst>
          </p:cNvPr>
          <p:cNvSpPr txBox="1">
            <a:spLocks/>
          </p:cNvSpPr>
          <p:nvPr/>
        </p:nvSpPr>
        <p:spPr>
          <a:xfrm>
            <a:off x="7830451" y="2088658"/>
            <a:ext cx="3453006" cy="541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42332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1219170" marR="0" lvl="1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828754" marR="0" lvl="2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2438339" marR="0" lvl="3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3047924" marR="0" lvl="4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3657509" marR="0" lvl="5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4267093" marR="0" lvl="6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4876678" marR="0" lvl="7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5486263" marR="0" lvl="8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139700" indent="0" algn="ctr">
              <a:buNone/>
            </a:pPr>
            <a:r>
              <a:rPr lang="en-US" sz="2000" b="1" dirty="0"/>
              <a:t>0.4105</a:t>
            </a:r>
            <a:endParaRPr lang="en-US" sz="1800" dirty="0"/>
          </a:p>
        </p:txBody>
      </p:sp>
      <p:sp>
        <p:nvSpPr>
          <p:cNvPr id="40" name="Subtitle 2">
            <a:extLst>
              <a:ext uri="{FF2B5EF4-FFF2-40B4-BE49-F238E27FC236}">
                <a16:creationId xmlns:a16="http://schemas.microsoft.com/office/drawing/2014/main" id="{392C018C-F6F5-4421-04D6-A5919497534B}"/>
              </a:ext>
            </a:extLst>
          </p:cNvPr>
          <p:cNvSpPr txBox="1">
            <a:spLocks/>
          </p:cNvSpPr>
          <p:nvPr/>
        </p:nvSpPr>
        <p:spPr>
          <a:xfrm>
            <a:off x="4365522" y="3289673"/>
            <a:ext cx="3453006" cy="541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42332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1219170" marR="0" lvl="1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828754" marR="0" lvl="2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2438339" marR="0" lvl="3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3047924" marR="0" lvl="4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3657509" marR="0" lvl="5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4267093" marR="0" lvl="6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4876678" marR="0" lvl="7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5486263" marR="0" lvl="8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139700" indent="0" algn="ctr">
              <a:buNone/>
            </a:pPr>
            <a:r>
              <a:rPr lang="en-US" sz="2000" b="1" dirty="0"/>
              <a:t>1.4153</a:t>
            </a:r>
            <a:endParaRPr lang="en-US" sz="1800" dirty="0"/>
          </a:p>
        </p:txBody>
      </p:sp>
      <p:sp>
        <p:nvSpPr>
          <p:cNvPr id="41" name="Subtitle 2">
            <a:extLst>
              <a:ext uri="{FF2B5EF4-FFF2-40B4-BE49-F238E27FC236}">
                <a16:creationId xmlns:a16="http://schemas.microsoft.com/office/drawing/2014/main" id="{4E76091D-F23A-BBF4-63D2-57BF9A8B5FB9}"/>
              </a:ext>
            </a:extLst>
          </p:cNvPr>
          <p:cNvSpPr txBox="1">
            <a:spLocks/>
          </p:cNvSpPr>
          <p:nvPr/>
        </p:nvSpPr>
        <p:spPr>
          <a:xfrm>
            <a:off x="7834953" y="3294321"/>
            <a:ext cx="3453006" cy="541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42332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1219170" marR="0" lvl="1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828754" marR="0" lvl="2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2438339" marR="0" lvl="3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3047924" marR="0" lvl="4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3657509" marR="0" lvl="5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4267093" marR="0" lvl="6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4876678" marR="0" lvl="7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5486263" marR="0" lvl="8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139700" indent="0" algn="ctr">
              <a:buNone/>
            </a:pPr>
            <a:r>
              <a:rPr lang="en-US" sz="2000" b="1" dirty="0"/>
              <a:t>2.6347</a:t>
            </a:r>
            <a:endParaRPr lang="en-US" sz="1800" dirty="0"/>
          </a:p>
        </p:txBody>
      </p:sp>
      <p:sp>
        <p:nvSpPr>
          <p:cNvPr id="42" name="Subtitle 2">
            <a:extLst>
              <a:ext uri="{FF2B5EF4-FFF2-40B4-BE49-F238E27FC236}">
                <a16:creationId xmlns:a16="http://schemas.microsoft.com/office/drawing/2014/main" id="{BA5AB9AD-4BED-FE40-90F7-11FE293433EF}"/>
              </a:ext>
            </a:extLst>
          </p:cNvPr>
          <p:cNvSpPr txBox="1">
            <a:spLocks/>
          </p:cNvSpPr>
          <p:nvPr/>
        </p:nvSpPr>
        <p:spPr>
          <a:xfrm>
            <a:off x="4365522" y="4475931"/>
            <a:ext cx="3453006" cy="541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42332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1219170" marR="0" lvl="1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828754" marR="0" lvl="2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2438339" marR="0" lvl="3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3047924" marR="0" lvl="4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3657509" marR="0" lvl="5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4267093" marR="0" lvl="6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4876678" marR="0" lvl="7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5486263" marR="0" lvl="8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139700" indent="0" algn="ctr">
              <a:buNone/>
            </a:pPr>
            <a:r>
              <a:rPr lang="en-US" sz="2000" b="1" dirty="0"/>
              <a:t>0.2492</a:t>
            </a:r>
            <a:endParaRPr lang="en-US" sz="1800" dirty="0"/>
          </a:p>
        </p:txBody>
      </p:sp>
      <p:sp>
        <p:nvSpPr>
          <p:cNvPr id="43" name="Subtitle 2">
            <a:extLst>
              <a:ext uri="{FF2B5EF4-FFF2-40B4-BE49-F238E27FC236}">
                <a16:creationId xmlns:a16="http://schemas.microsoft.com/office/drawing/2014/main" id="{E42375C5-2CAE-FA40-C4DC-EF91BF07DF3E}"/>
              </a:ext>
            </a:extLst>
          </p:cNvPr>
          <p:cNvSpPr txBox="1">
            <a:spLocks/>
          </p:cNvSpPr>
          <p:nvPr/>
        </p:nvSpPr>
        <p:spPr>
          <a:xfrm>
            <a:off x="7844785" y="4484861"/>
            <a:ext cx="3453006" cy="541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42332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1219170" marR="0" lvl="1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828754" marR="0" lvl="2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2438339" marR="0" lvl="3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3047924" marR="0" lvl="4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3657509" marR="0" lvl="5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4267093" marR="0" lvl="6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4876678" marR="0" lvl="7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5486263" marR="0" lvl="8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139700" indent="0" algn="ctr">
              <a:buNone/>
            </a:pPr>
            <a:r>
              <a:rPr lang="en-US" sz="2000" b="1" dirty="0"/>
              <a:t>0.5224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71026238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5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/>
      <p:bldP spid="6" grpId="0"/>
      <p:bldP spid="9" grpId="0"/>
      <p:bldP spid="10" grpId="0"/>
      <p:bldP spid="12" grpId="0"/>
      <p:bldP spid="35" grpId="0"/>
      <p:bldP spid="36" grpId="0"/>
      <p:bldP spid="37" grpId="0"/>
      <p:bldP spid="38" grpId="0"/>
      <p:bldP spid="39" grpId="0"/>
      <p:bldP spid="40" grpId="0"/>
      <p:bldP spid="41" grpId="0"/>
      <p:bldP spid="42" grpId="0"/>
      <p:bldP spid="4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6"/>
          <p:cNvSpPr txBox="1">
            <a:spLocks noGrp="1"/>
          </p:cNvSpPr>
          <p:nvPr>
            <p:ph type="title"/>
          </p:nvPr>
        </p:nvSpPr>
        <p:spPr>
          <a:xfrm>
            <a:off x="960000" y="359640"/>
            <a:ext cx="10272000" cy="830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-US" sz="3600" dirty="0"/>
              <a:t>Comparative Performance</a:t>
            </a:r>
            <a:endParaRPr sz="3600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C7E2E951-198A-5197-BFD1-D05933B300B3}"/>
              </a:ext>
            </a:extLst>
          </p:cNvPr>
          <p:cNvSpPr txBox="1"/>
          <p:nvPr/>
        </p:nvSpPr>
        <p:spPr>
          <a:xfrm>
            <a:off x="916284" y="6361470"/>
            <a:ext cx="103730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Deep Learning AIGS538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500D4D-3FF2-A24E-9A83-B6C0A71E6DFB}"/>
              </a:ext>
            </a:extLst>
          </p:cNvPr>
          <p:cNvSpPr txBox="1">
            <a:spLocks/>
          </p:cNvSpPr>
          <p:nvPr/>
        </p:nvSpPr>
        <p:spPr>
          <a:xfrm>
            <a:off x="7836310" y="1197388"/>
            <a:ext cx="3453006" cy="541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42332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1219170" marR="0" lvl="1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828754" marR="0" lvl="2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2438339" marR="0" lvl="3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3047924" marR="0" lvl="4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3657509" marR="0" lvl="5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4267093" marR="0" lvl="6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4876678" marR="0" lvl="7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5486263" marR="0" lvl="8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139700" indent="0" algn="ctr">
              <a:buNone/>
            </a:pPr>
            <a:r>
              <a:rPr lang="en-US" sz="2400" b="1" dirty="0"/>
              <a:t>CNN</a:t>
            </a:r>
            <a:endParaRPr lang="en-US" sz="2000" dirty="0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CDDE86A1-0D6C-F7E1-E165-63D1CACFB040}"/>
              </a:ext>
            </a:extLst>
          </p:cNvPr>
          <p:cNvSpPr txBox="1">
            <a:spLocks/>
          </p:cNvSpPr>
          <p:nvPr/>
        </p:nvSpPr>
        <p:spPr>
          <a:xfrm>
            <a:off x="4383097" y="1190040"/>
            <a:ext cx="3453006" cy="541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42332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1219170" marR="0" lvl="1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828754" marR="0" lvl="2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2438339" marR="0" lvl="3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3047924" marR="0" lvl="4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3657509" marR="0" lvl="5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4267093" marR="0" lvl="6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4876678" marR="0" lvl="7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5486263" marR="0" lvl="8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139700" indent="0" algn="ctr">
              <a:buNone/>
            </a:pPr>
            <a:r>
              <a:rPr lang="en-US" sz="2400" b="1" dirty="0" err="1"/>
              <a:t>ConvLSTM</a:t>
            </a:r>
            <a:endParaRPr lang="en-US" sz="2000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EC5DD2E3-9876-C005-274B-A2F3D79225B1}"/>
              </a:ext>
            </a:extLst>
          </p:cNvPr>
          <p:cNvSpPr txBox="1">
            <a:spLocks/>
          </p:cNvSpPr>
          <p:nvPr/>
        </p:nvSpPr>
        <p:spPr>
          <a:xfrm>
            <a:off x="902684" y="1187061"/>
            <a:ext cx="3453006" cy="541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42332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1219170" marR="0" lvl="1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828754" marR="0" lvl="2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2438339" marR="0" lvl="3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3047924" marR="0" lvl="4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3657509" marR="0" lvl="5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4267093" marR="0" lvl="6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4876678" marR="0" lvl="7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5486263" marR="0" lvl="8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139700" indent="0" algn="ctr">
              <a:buNone/>
            </a:pPr>
            <a:r>
              <a:rPr lang="en-US" sz="2400" b="1" dirty="0" err="1"/>
              <a:t>ConvLSTM</a:t>
            </a:r>
            <a:r>
              <a:rPr lang="en-US" sz="2400" b="1" dirty="0"/>
              <a:t> - Attention</a:t>
            </a:r>
            <a:endParaRPr lang="en-US" sz="2000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97EBE2C1-E402-0965-39C9-94CEC783D02F}"/>
              </a:ext>
            </a:extLst>
          </p:cNvPr>
          <p:cNvSpPr txBox="1">
            <a:spLocks/>
          </p:cNvSpPr>
          <p:nvPr/>
        </p:nvSpPr>
        <p:spPr>
          <a:xfrm>
            <a:off x="4369497" y="2562137"/>
            <a:ext cx="3453006" cy="541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42332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1219170" marR="0" lvl="1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828754" marR="0" lvl="2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2438339" marR="0" lvl="3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3047924" marR="0" lvl="4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3657509" marR="0" lvl="5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4267093" marR="0" lvl="6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4876678" marR="0" lvl="7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5486263" marR="0" lvl="8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139700" indent="0" algn="ctr">
              <a:buNone/>
            </a:pPr>
            <a:r>
              <a:rPr lang="en-US" sz="2400" b="1" dirty="0"/>
              <a:t>Mean Absolute Error</a:t>
            </a:r>
            <a:endParaRPr lang="en-US" sz="2000" dirty="0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D91ECB65-9CC3-ACAC-7BD2-515EC585AA13}"/>
              </a:ext>
            </a:extLst>
          </p:cNvPr>
          <p:cNvSpPr txBox="1">
            <a:spLocks/>
          </p:cNvSpPr>
          <p:nvPr/>
        </p:nvSpPr>
        <p:spPr>
          <a:xfrm>
            <a:off x="3751110" y="3754167"/>
            <a:ext cx="4689780" cy="541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42332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1219170" marR="0" lvl="1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828754" marR="0" lvl="2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2438339" marR="0" lvl="3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3047924" marR="0" lvl="4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3657509" marR="0" lvl="5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4267093" marR="0" lvl="6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4876678" marR="0" lvl="7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5486263" marR="0" lvl="8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139700" indent="0" algn="ctr">
              <a:buNone/>
            </a:pPr>
            <a:r>
              <a:rPr lang="en-US" sz="2400" b="1" dirty="0"/>
              <a:t>Mean Absolute Percentage Error</a:t>
            </a:r>
            <a:endParaRPr lang="en-US" sz="2000" dirty="0"/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6388F2C4-DB30-E957-C744-DE08652AB2FA}"/>
              </a:ext>
            </a:extLst>
          </p:cNvPr>
          <p:cNvSpPr txBox="1">
            <a:spLocks/>
          </p:cNvSpPr>
          <p:nvPr/>
        </p:nvSpPr>
        <p:spPr>
          <a:xfrm>
            <a:off x="4369497" y="4946197"/>
            <a:ext cx="3453006" cy="541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42332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1219170" marR="0" lvl="1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828754" marR="0" lvl="2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2438339" marR="0" lvl="3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3047924" marR="0" lvl="4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3657509" marR="0" lvl="5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4267093" marR="0" lvl="6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4876678" marR="0" lvl="7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5486263" marR="0" lvl="8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139700" indent="0" algn="ctr">
              <a:buNone/>
            </a:pPr>
            <a:r>
              <a:rPr lang="en-US" sz="2400" b="1" dirty="0"/>
              <a:t>Root Mean Square Error</a:t>
            </a:r>
            <a:endParaRPr lang="en-US" sz="2000" dirty="0"/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F0685953-2379-B28D-DBAD-8A4D03CFDDC1}"/>
              </a:ext>
            </a:extLst>
          </p:cNvPr>
          <p:cNvCxnSpPr>
            <a:cxnSpLocks/>
          </p:cNvCxnSpPr>
          <p:nvPr/>
        </p:nvCxnSpPr>
        <p:spPr>
          <a:xfrm>
            <a:off x="1040546" y="2562137"/>
            <a:ext cx="10110909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7DAD1267-A8E5-5090-0783-3672A8D923A0}"/>
              </a:ext>
            </a:extLst>
          </p:cNvPr>
          <p:cNvCxnSpPr>
            <a:cxnSpLocks/>
          </p:cNvCxnSpPr>
          <p:nvPr/>
        </p:nvCxnSpPr>
        <p:spPr>
          <a:xfrm>
            <a:off x="1040546" y="3754167"/>
            <a:ext cx="10110909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D460DE7A-99B2-60EE-ADA5-3E845951294B}"/>
              </a:ext>
            </a:extLst>
          </p:cNvPr>
          <p:cNvCxnSpPr>
            <a:cxnSpLocks/>
          </p:cNvCxnSpPr>
          <p:nvPr/>
        </p:nvCxnSpPr>
        <p:spPr>
          <a:xfrm>
            <a:off x="1040546" y="4946197"/>
            <a:ext cx="10110909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28474AE8-4C2D-632C-4FCC-B91ABE8305DA}"/>
              </a:ext>
            </a:extLst>
          </p:cNvPr>
          <p:cNvCxnSpPr>
            <a:cxnSpLocks/>
          </p:cNvCxnSpPr>
          <p:nvPr/>
        </p:nvCxnSpPr>
        <p:spPr>
          <a:xfrm>
            <a:off x="1307691" y="2562139"/>
            <a:ext cx="2556386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r Verbinder 26">
            <a:extLst>
              <a:ext uri="{FF2B5EF4-FFF2-40B4-BE49-F238E27FC236}">
                <a16:creationId xmlns:a16="http://schemas.microsoft.com/office/drawing/2014/main" id="{53E5829E-1671-F4C2-4F0C-36DE01FD36AC}"/>
              </a:ext>
            </a:extLst>
          </p:cNvPr>
          <p:cNvCxnSpPr>
            <a:cxnSpLocks/>
          </p:cNvCxnSpPr>
          <p:nvPr/>
        </p:nvCxnSpPr>
        <p:spPr>
          <a:xfrm>
            <a:off x="4768647" y="2562137"/>
            <a:ext cx="2556386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DCF3119E-BE11-4CB6-E067-C811788ECC27}"/>
              </a:ext>
            </a:extLst>
          </p:cNvPr>
          <p:cNvCxnSpPr>
            <a:cxnSpLocks/>
          </p:cNvCxnSpPr>
          <p:nvPr/>
        </p:nvCxnSpPr>
        <p:spPr>
          <a:xfrm>
            <a:off x="8249265" y="2562139"/>
            <a:ext cx="2556386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r Verbinder 28">
            <a:extLst>
              <a:ext uri="{FF2B5EF4-FFF2-40B4-BE49-F238E27FC236}">
                <a16:creationId xmlns:a16="http://schemas.microsoft.com/office/drawing/2014/main" id="{D32615B4-8589-145B-8B89-235F41243414}"/>
              </a:ext>
            </a:extLst>
          </p:cNvPr>
          <p:cNvCxnSpPr>
            <a:cxnSpLocks/>
          </p:cNvCxnSpPr>
          <p:nvPr/>
        </p:nvCxnSpPr>
        <p:spPr>
          <a:xfrm>
            <a:off x="4768647" y="3756760"/>
            <a:ext cx="2556386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FFE9782F-C151-EC58-1609-9A51E8AF33BE}"/>
              </a:ext>
            </a:extLst>
          </p:cNvPr>
          <p:cNvCxnSpPr>
            <a:cxnSpLocks/>
          </p:cNvCxnSpPr>
          <p:nvPr/>
        </p:nvCxnSpPr>
        <p:spPr>
          <a:xfrm>
            <a:off x="8249265" y="3751845"/>
            <a:ext cx="2556386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r Verbinder 30">
            <a:extLst>
              <a:ext uri="{FF2B5EF4-FFF2-40B4-BE49-F238E27FC236}">
                <a16:creationId xmlns:a16="http://schemas.microsoft.com/office/drawing/2014/main" id="{DF95D7CC-6741-179C-A42F-EB879AF8C28C}"/>
              </a:ext>
            </a:extLst>
          </p:cNvPr>
          <p:cNvCxnSpPr>
            <a:cxnSpLocks/>
          </p:cNvCxnSpPr>
          <p:nvPr/>
        </p:nvCxnSpPr>
        <p:spPr>
          <a:xfrm>
            <a:off x="1307691" y="3756759"/>
            <a:ext cx="2556386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019895CD-CBC7-8985-375E-B77332E62CF9}"/>
              </a:ext>
            </a:extLst>
          </p:cNvPr>
          <p:cNvCxnSpPr>
            <a:cxnSpLocks/>
          </p:cNvCxnSpPr>
          <p:nvPr/>
        </p:nvCxnSpPr>
        <p:spPr>
          <a:xfrm>
            <a:off x="4768647" y="4941546"/>
            <a:ext cx="2556386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r Verbinder 32">
            <a:extLst>
              <a:ext uri="{FF2B5EF4-FFF2-40B4-BE49-F238E27FC236}">
                <a16:creationId xmlns:a16="http://schemas.microsoft.com/office/drawing/2014/main" id="{FAAB4260-8005-01E2-C6A6-B932DC8B4BD9}"/>
              </a:ext>
            </a:extLst>
          </p:cNvPr>
          <p:cNvCxnSpPr>
            <a:cxnSpLocks/>
          </p:cNvCxnSpPr>
          <p:nvPr/>
        </p:nvCxnSpPr>
        <p:spPr>
          <a:xfrm>
            <a:off x="8249265" y="4946466"/>
            <a:ext cx="2556386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64515F53-5216-0C1D-1A77-8E7982642813}"/>
              </a:ext>
            </a:extLst>
          </p:cNvPr>
          <p:cNvCxnSpPr>
            <a:cxnSpLocks/>
          </p:cNvCxnSpPr>
          <p:nvPr/>
        </p:nvCxnSpPr>
        <p:spPr>
          <a:xfrm>
            <a:off x="1307691" y="4941548"/>
            <a:ext cx="2556386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Subtitle 2">
            <a:extLst>
              <a:ext uri="{FF2B5EF4-FFF2-40B4-BE49-F238E27FC236}">
                <a16:creationId xmlns:a16="http://schemas.microsoft.com/office/drawing/2014/main" id="{9B929324-3BA8-2434-CF91-3EFF7132FB86}"/>
              </a:ext>
            </a:extLst>
          </p:cNvPr>
          <p:cNvSpPr txBox="1">
            <a:spLocks/>
          </p:cNvSpPr>
          <p:nvPr/>
        </p:nvSpPr>
        <p:spPr>
          <a:xfrm>
            <a:off x="859381" y="2088658"/>
            <a:ext cx="3453006" cy="541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42332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1219170" marR="0" lvl="1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828754" marR="0" lvl="2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2438339" marR="0" lvl="3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3047924" marR="0" lvl="4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3657509" marR="0" lvl="5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4267093" marR="0" lvl="6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4876678" marR="0" lvl="7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5486263" marR="0" lvl="8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139700" indent="0" algn="ctr">
              <a:buNone/>
            </a:pPr>
            <a:r>
              <a:rPr lang="en-US" sz="2000" b="1" dirty="0"/>
              <a:t>0.2383</a:t>
            </a:r>
            <a:endParaRPr lang="en-US" sz="1800" dirty="0"/>
          </a:p>
        </p:txBody>
      </p:sp>
      <p:sp>
        <p:nvSpPr>
          <p:cNvPr id="36" name="Subtitle 2">
            <a:extLst>
              <a:ext uri="{FF2B5EF4-FFF2-40B4-BE49-F238E27FC236}">
                <a16:creationId xmlns:a16="http://schemas.microsoft.com/office/drawing/2014/main" id="{32F54C64-AFBA-118C-9061-32558E3741B2}"/>
              </a:ext>
            </a:extLst>
          </p:cNvPr>
          <p:cNvSpPr txBox="1">
            <a:spLocks/>
          </p:cNvSpPr>
          <p:nvPr/>
        </p:nvSpPr>
        <p:spPr>
          <a:xfrm>
            <a:off x="859381" y="4480608"/>
            <a:ext cx="3453006" cy="541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42332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1219170" marR="0" lvl="1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828754" marR="0" lvl="2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2438339" marR="0" lvl="3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3047924" marR="0" lvl="4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3657509" marR="0" lvl="5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4267093" marR="0" lvl="6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4876678" marR="0" lvl="7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5486263" marR="0" lvl="8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139700" indent="0" algn="ctr">
              <a:buNone/>
            </a:pPr>
            <a:r>
              <a:rPr lang="en-US" sz="2000" b="1" dirty="0"/>
              <a:t>0.2948</a:t>
            </a:r>
            <a:endParaRPr lang="en-US" sz="1800" dirty="0"/>
          </a:p>
        </p:txBody>
      </p:sp>
      <p:sp>
        <p:nvSpPr>
          <p:cNvPr id="37" name="Subtitle 2">
            <a:extLst>
              <a:ext uri="{FF2B5EF4-FFF2-40B4-BE49-F238E27FC236}">
                <a16:creationId xmlns:a16="http://schemas.microsoft.com/office/drawing/2014/main" id="{68659AEF-50D1-020F-164A-921257996B7C}"/>
              </a:ext>
            </a:extLst>
          </p:cNvPr>
          <p:cNvSpPr txBox="1">
            <a:spLocks/>
          </p:cNvSpPr>
          <p:nvPr/>
        </p:nvSpPr>
        <p:spPr>
          <a:xfrm>
            <a:off x="861577" y="3286476"/>
            <a:ext cx="3453006" cy="541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42332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1219170" marR="0" lvl="1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828754" marR="0" lvl="2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2438339" marR="0" lvl="3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3047924" marR="0" lvl="4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3657509" marR="0" lvl="5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4267093" marR="0" lvl="6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4876678" marR="0" lvl="7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5486263" marR="0" lvl="8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139700" indent="0" algn="ctr">
              <a:buNone/>
            </a:pPr>
            <a:r>
              <a:rPr lang="en-US" sz="2000" b="1" dirty="0"/>
              <a:t>1.5355</a:t>
            </a:r>
            <a:endParaRPr lang="en-US" sz="1800" dirty="0"/>
          </a:p>
        </p:txBody>
      </p:sp>
      <p:sp>
        <p:nvSpPr>
          <p:cNvPr id="38" name="Subtitle 2">
            <a:extLst>
              <a:ext uri="{FF2B5EF4-FFF2-40B4-BE49-F238E27FC236}">
                <a16:creationId xmlns:a16="http://schemas.microsoft.com/office/drawing/2014/main" id="{8D365C8E-6125-7AF3-4CE4-CF033D9E9139}"/>
              </a:ext>
            </a:extLst>
          </p:cNvPr>
          <p:cNvSpPr txBox="1">
            <a:spLocks/>
          </p:cNvSpPr>
          <p:nvPr/>
        </p:nvSpPr>
        <p:spPr>
          <a:xfrm>
            <a:off x="4376297" y="2084127"/>
            <a:ext cx="3453006" cy="541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42332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1219170" marR="0" lvl="1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828754" marR="0" lvl="2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2438339" marR="0" lvl="3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3047924" marR="0" lvl="4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3657509" marR="0" lvl="5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4267093" marR="0" lvl="6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4876678" marR="0" lvl="7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5486263" marR="0" lvl="8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139700" indent="0" algn="ctr">
              <a:buNone/>
            </a:pPr>
            <a:r>
              <a:rPr lang="en-US" sz="2000" b="1" dirty="0">
                <a:solidFill>
                  <a:schemeClr val="tx1"/>
                </a:solidFill>
              </a:rPr>
              <a:t>0.2003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39" name="Subtitle 2">
            <a:extLst>
              <a:ext uri="{FF2B5EF4-FFF2-40B4-BE49-F238E27FC236}">
                <a16:creationId xmlns:a16="http://schemas.microsoft.com/office/drawing/2014/main" id="{07BA8CC5-30DF-4CB0-5332-18BA681D087A}"/>
              </a:ext>
            </a:extLst>
          </p:cNvPr>
          <p:cNvSpPr txBox="1">
            <a:spLocks/>
          </p:cNvSpPr>
          <p:nvPr/>
        </p:nvSpPr>
        <p:spPr>
          <a:xfrm>
            <a:off x="7835156" y="2079432"/>
            <a:ext cx="3453006" cy="541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42332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1219170" marR="0" lvl="1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828754" marR="0" lvl="2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2438339" marR="0" lvl="3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3047924" marR="0" lvl="4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3657509" marR="0" lvl="5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4267093" marR="0" lvl="6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4876678" marR="0" lvl="7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5486263" marR="0" lvl="8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139700" indent="0" algn="ctr">
              <a:buNone/>
            </a:pPr>
            <a:r>
              <a:rPr lang="en-US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0.4105</a:t>
            </a:r>
            <a:endParaRPr lang="en-US" sz="18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0" name="Subtitle 2">
            <a:extLst>
              <a:ext uri="{FF2B5EF4-FFF2-40B4-BE49-F238E27FC236}">
                <a16:creationId xmlns:a16="http://schemas.microsoft.com/office/drawing/2014/main" id="{392C018C-F6F5-4421-04D6-A5919497534B}"/>
              </a:ext>
            </a:extLst>
          </p:cNvPr>
          <p:cNvSpPr txBox="1">
            <a:spLocks/>
          </p:cNvSpPr>
          <p:nvPr/>
        </p:nvSpPr>
        <p:spPr>
          <a:xfrm>
            <a:off x="4365522" y="3289673"/>
            <a:ext cx="3453006" cy="541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42332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1219170" marR="0" lvl="1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828754" marR="0" lvl="2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2438339" marR="0" lvl="3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3047924" marR="0" lvl="4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3657509" marR="0" lvl="5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4267093" marR="0" lvl="6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4876678" marR="0" lvl="7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5486263" marR="0" lvl="8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139700" indent="0" algn="ctr">
              <a:buNone/>
            </a:pPr>
            <a:r>
              <a:rPr lang="en-US" sz="2000" b="1" dirty="0"/>
              <a:t>1.4153</a:t>
            </a:r>
            <a:endParaRPr lang="en-US" sz="1800" dirty="0"/>
          </a:p>
        </p:txBody>
      </p:sp>
      <p:sp>
        <p:nvSpPr>
          <p:cNvPr id="41" name="Subtitle 2">
            <a:extLst>
              <a:ext uri="{FF2B5EF4-FFF2-40B4-BE49-F238E27FC236}">
                <a16:creationId xmlns:a16="http://schemas.microsoft.com/office/drawing/2014/main" id="{4E76091D-F23A-BBF4-63D2-57BF9A8B5FB9}"/>
              </a:ext>
            </a:extLst>
          </p:cNvPr>
          <p:cNvSpPr txBox="1">
            <a:spLocks/>
          </p:cNvSpPr>
          <p:nvPr/>
        </p:nvSpPr>
        <p:spPr>
          <a:xfrm>
            <a:off x="7831711" y="3287514"/>
            <a:ext cx="3453006" cy="541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42332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1219170" marR="0" lvl="1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828754" marR="0" lvl="2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2438339" marR="0" lvl="3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3047924" marR="0" lvl="4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3657509" marR="0" lvl="5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4267093" marR="0" lvl="6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4876678" marR="0" lvl="7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5486263" marR="0" lvl="8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139700" indent="0" algn="ctr">
              <a:buNone/>
            </a:pPr>
            <a:r>
              <a:rPr lang="en-US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2.6347</a:t>
            </a:r>
            <a:endParaRPr lang="en-US" sz="18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2" name="Subtitle 2">
            <a:extLst>
              <a:ext uri="{FF2B5EF4-FFF2-40B4-BE49-F238E27FC236}">
                <a16:creationId xmlns:a16="http://schemas.microsoft.com/office/drawing/2014/main" id="{BA5AB9AD-4BED-FE40-90F7-11FE293433EF}"/>
              </a:ext>
            </a:extLst>
          </p:cNvPr>
          <p:cNvSpPr txBox="1">
            <a:spLocks/>
          </p:cNvSpPr>
          <p:nvPr/>
        </p:nvSpPr>
        <p:spPr>
          <a:xfrm>
            <a:off x="4365522" y="4475931"/>
            <a:ext cx="3453006" cy="541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42332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1219170" marR="0" lvl="1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828754" marR="0" lvl="2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2438339" marR="0" lvl="3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3047924" marR="0" lvl="4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3657509" marR="0" lvl="5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4267093" marR="0" lvl="6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4876678" marR="0" lvl="7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5486263" marR="0" lvl="8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139700" indent="0" algn="ctr">
              <a:buNone/>
            </a:pPr>
            <a:r>
              <a:rPr lang="en-US" sz="2000" b="1" dirty="0"/>
              <a:t>0.2492</a:t>
            </a:r>
            <a:endParaRPr lang="en-US" sz="1800" dirty="0"/>
          </a:p>
        </p:txBody>
      </p:sp>
      <p:sp>
        <p:nvSpPr>
          <p:cNvPr id="43" name="Subtitle 2">
            <a:extLst>
              <a:ext uri="{FF2B5EF4-FFF2-40B4-BE49-F238E27FC236}">
                <a16:creationId xmlns:a16="http://schemas.microsoft.com/office/drawing/2014/main" id="{E42375C5-2CAE-FA40-C4DC-EF91BF07DF3E}"/>
              </a:ext>
            </a:extLst>
          </p:cNvPr>
          <p:cNvSpPr txBox="1">
            <a:spLocks/>
          </p:cNvSpPr>
          <p:nvPr/>
        </p:nvSpPr>
        <p:spPr>
          <a:xfrm>
            <a:off x="7820622" y="4482446"/>
            <a:ext cx="3453006" cy="541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42332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1219170" marR="0" lvl="1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828754" marR="0" lvl="2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2438339" marR="0" lvl="3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3047924" marR="0" lvl="4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3657509" marR="0" lvl="5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4267093" marR="0" lvl="6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4876678" marR="0" lvl="7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5486263" marR="0" lvl="8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139700" indent="0" algn="ctr">
              <a:buNone/>
            </a:pPr>
            <a:r>
              <a:rPr lang="en-US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0.5224</a:t>
            </a:r>
            <a:endParaRPr lang="en-US" sz="18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Rechteck: abgerundete Ecken 44">
            <a:extLst>
              <a:ext uri="{FF2B5EF4-FFF2-40B4-BE49-F238E27FC236}">
                <a16:creationId xmlns:a16="http://schemas.microsoft.com/office/drawing/2014/main" id="{0C09AB0A-1A7C-C587-4634-43592BC225E5}"/>
              </a:ext>
            </a:extLst>
          </p:cNvPr>
          <p:cNvSpPr/>
          <p:nvPr/>
        </p:nvSpPr>
        <p:spPr>
          <a:xfrm>
            <a:off x="5701561" y="2174417"/>
            <a:ext cx="855406" cy="317190"/>
          </a:xfrm>
          <a:prstGeom prst="roundRect">
            <a:avLst/>
          </a:prstGeom>
          <a:noFill/>
          <a:ln>
            <a:solidFill>
              <a:srgbClr val="36E32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hteck: abgerundete Ecken 45">
            <a:extLst>
              <a:ext uri="{FF2B5EF4-FFF2-40B4-BE49-F238E27FC236}">
                <a16:creationId xmlns:a16="http://schemas.microsoft.com/office/drawing/2014/main" id="{55976CB3-B338-DC33-B7CC-5DCC76AFA38F}"/>
              </a:ext>
            </a:extLst>
          </p:cNvPr>
          <p:cNvSpPr/>
          <p:nvPr/>
        </p:nvSpPr>
        <p:spPr>
          <a:xfrm>
            <a:off x="5699993" y="3378158"/>
            <a:ext cx="855406" cy="317190"/>
          </a:xfrm>
          <a:prstGeom prst="roundRect">
            <a:avLst/>
          </a:prstGeom>
          <a:noFill/>
          <a:ln>
            <a:solidFill>
              <a:srgbClr val="36E32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hteck: abgerundete Ecken 46">
            <a:extLst>
              <a:ext uri="{FF2B5EF4-FFF2-40B4-BE49-F238E27FC236}">
                <a16:creationId xmlns:a16="http://schemas.microsoft.com/office/drawing/2014/main" id="{2CB26BC7-7E85-2A35-4A93-A66F5487AE53}"/>
              </a:ext>
            </a:extLst>
          </p:cNvPr>
          <p:cNvSpPr/>
          <p:nvPr/>
        </p:nvSpPr>
        <p:spPr>
          <a:xfrm>
            <a:off x="5697276" y="4567669"/>
            <a:ext cx="855406" cy="317190"/>
          </a:xfrm>
          <a:prstGeom prst="roundRect">
            <a:avLst/>
          </a:prstGeom>
          <a:noFill/>
          <a:ln>
            <a:solidFill>
              <a:srgbClr val="36E32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hteck: abgerundete Ecken 47">
            <a:extLst>
              <a:ext uri="{FF2B5EF4-FFF2-40B4-BE49-F238E27FC236}">
                <a16:creationId xmlns:a16="http://schemas.microsoft.com/office/drawing/2014/main" id="{257CBA7A-F540-C917-422E-5A66BD46C73E}"/>
              </a:ext>
            </a:extLst>
          </p:cNvPr>
          <p:cNvSpPr/>
          <p:nvPr/>
        </p:nvSpPr>
        <p:spPr>
          <a:xfrm>
            <a:off x="2181820" y="2174251"/>
            <a:ext cx="855406" cy="317190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hteck: abgerundete Ecken 48">
            <a:extLst>
              <a:ext uri="{FF2B5EF4-FFF2-40B4-BE49-F238E27FC236}">
                <a16:creationId xmlns:a16="http://schemas.microsoft.com/office/drawing/2014/main" id="{791EA5B7-C646-16C8-D173-D3B2AE794456}"/>
              </a:ext>
            </a:extLst>
          </p:cNvPr>
          <p:cNvSpPr/>
          <p:nvPr/>
        </p:nvSpPr>
        <p:spPr>
          <a:xfrm>
            <a:off x="2201484" y="3377971"/>
            <a:ext cx="855406" cy="317190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hteck: abgerundete Ecken 49">
            <a:extLst>
              <a:ext uri="{FF2B5EF4-FFF2-40B4-BE49-F238E27FC236}">
                <a16:creationId xmlns:a16="http://schemas.microsoft.com/office/drawing/2014/main" id="{29BF0FFB-94FE-A2C4-78D9-3F0C6242302C}"/>
              </a:ext>
            </a:extLst>
          </p:cNvPr>
          <p:cNvSpPr/>
          <p:nvPr/>
        </p:nvSpPr>
        <p:spPr>
          <a:xfrm>
            <a:off x="2181820" y="4567484"/>
            <a:ext cx="855406" cy="317190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54555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6"/>
          <p:cNvSpPr txBox="1">
            <a:spLocks noGrp="1"/>
          </p:cNvSpPr>
          <p:nvPr>
            <p:ph type="title"/>
          </p:nvPr>
        </p:nvSpPr>
        <p:spPr>
          <a:xfrm>
            <a:off x="960000" y="359640"/>
            <a:ext cx="10272000" cy="830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-US" sz="3600" dirty="0"/>
              <a:t>Importance</a:t>
            </a:r>
            <a:r>
              <a:rPr lang="de-DE" sz="3600" dirty="0"/>
              <a:t> </a:t>
            </a:r>
            <a:r>
              <a:rPr lang="de-DE" sz="3600" dirty="0" err="1"/>
              <a:t>of</a:t>
            </a:r>
            <a:r>
              <a:rPr lang="de-DE" sz="3600" dirty="0"/>
              <a:t> </a:t>
            </a:r>
            <a:r>
              <a:rPr lang="de-DE" sz="3600" dirty="0" err="1"/>
              <a:t>Temperature</a:t>
            </a:r>
            <a:r>
              <a:rPr lang="de-DE" sz="3600" dirty="0"/>
              <a:t> </a:t>
            </a:r>
            <a:r>
              <a:rPr lang="de-DE" sz="3600" dirty="0" err="1"/>
              <a:t>Forecasting</a:t>
            </a:r>
            <a:endParaRPr sz="3600" dirty="0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0F204D70-BD0E-EB29-8550-30859C0DDCAE}"/>
              </a:ext>
            </a:extLst>
          </p:cNvPr>
          <p:cNvSpPr txBox="1">
            <a:spLocks/>
          </p:cNvSpPr>
          <p:nvPr/>
        </p:nvSpPr>
        <p:spPr>
          <a:xfrm>
            <a:off x="916284" y="1759980"/>
            <a:ext cx="5779484" cy="40843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42332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1219170" marR="0" lvl="1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828754" marR="0" lvl="2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2438339" marR="0" lvl="3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3047924" marR="0" lvl="4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3657509" marR="0" lvl="5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4267093" marR="0" lvl="6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4876678" marR="0" lvl="7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5486263" marR="0" lvl="8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4826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Sectoral Relevance:</a:t>
            </a:r>
            <a:r>
              <a:rPr lang="en-US" sz="2400" dirty="0"/>
              <a:t> </a:t>
            </a:r>
          </a:p>
          <a:p>
            <a:pPr marL="9398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Critical for agriculture, energy, and transportation, reflecting direct impacts on daily operations and long-term planning</a:t>
            </a:r>
          </a:p>
          <a:p>
            <a:pPr marL="4826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Climate Change Indicator: </a:t>
            </a:r>
          </a:p>
          <a:p>
            <a:pPr marL="9398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Temperature trends as a primary marker for studying and responding to global climate shifts</a:t>
            </a:r>
          </a:p>
          <a:p>
            <a:pPr marL="4826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Localized Impact: </a:t>
            </a:r>
          </a:p>
          <a:p>
            <a:pPr marL="9398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Advanced modeling for accurate regional forecasts, crucial for effective community and ecosystem management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C7E2E951-198A-5197-BFD1-D05933B300B3}"/>
              </a:ext>
            </a:extLst>
          </p:cNvPr>
          <p:cNvSpPr txBox="1"/>
          <p:nvPr/>
        </p:nvSpPr>
        <p:spPr>
          <a:xfrm>
            <a:off x="916284" y="6361470"/>
            <a:ext cx="103730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Deep Learning AIGS538</a:t>
            </a:r>
          </a:p>
        </p:txBody>
      </p:sp>
      <p:pic>
        <p:nvPicPr>
          <p:cNvPr id="6" name="Grafik 5" descr="Ein Bild, das Cartoon, Kunst, Darstellung enthält.&#10;&#10;Automatisch generierte Beschreibung">
            <a:extLst>
              <a:ext uri="{FF2B5EF4-FFF2-40B4-BE49-F238E27FC236}">
                <a16:creationId xmlns:a16="http://schemas.microsoft.com/office/drawing/2014/main" id="{0255DC8C-040E-0ACC-CD4E-246E99B824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5148" y="2226008"/>
            <a:ext cx="4621185" cy="2405984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12206DBE-1282-DFEC-519B-87FB0C0C1386}"/>
              </a:ext>
            </a:extLst>
          </p:cNvPr>
          <p:cNvSpPr txBox="1"/>
          <p:nvPr/>
        </p:nvSpPr>
        <p:spPr>
          <a:xfrm>
            <a:off x="6695767" y="4631992"/>
            <a:ext cx="45799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Didact Gothic" panose="00000500000000000000" pitchFamily="2" charset="0"/>
              </a:rPr>
              <a:t>[1]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6"/>
          <p:cNvSpPr txBox="1">
            <a:spLocks noGrp="1"/>
          </p:cNvSpPr>
          <p:nvPr>
            <p:ph type="title"/>
          </p:nvPr>
        </p:nvSpPr>
        <p:spPr>
          <a:xfrm>
            <a:off x="960000" y="359640"/>
            <a:ext cx="10272000" cy="830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-US" sz="3600" dirty="0"/>
              <a:t>Comparative Performance</a:t>
            </a:r>
            <a:endParaRPr sz="3600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C7E2E951-198A-5197-BFD1-D05933B300B3}"/>
              </a:ext>
            </a:extLst>
          </p:cNvPr>
          <p:cNvSpPr txBox="1"/>
          <p:nvPr/>
        </p:nvSpPr>
        <p:spPr>
          <a:xfrm>
            <a:off x="916284" y="6361470"/>
            <a:ext cx="103730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Deep Learning AIGS538</a:t>
            </a:r>
          </a:p>
        </p:txBody>
      </p:sp>
      <p:pic>
        <p:nvPicPr>
          <p:cNvPr id="7" name="Grafik 6" descr="Ein Bild, das Text, Diagramm, Reihe, Handschrift enthält.&#10;&#10;Automatisch generierte Beschreibung">
            <a:extLst>
              <a:ext uri="{FF2B5EF4-FFF2-40B4-BE49-F238E27FC236}">
                <a16:creationId xmlns:a16="http://schemas.microsoft.com/office/drawing/2014/main" id="{E608814E-F00C-27E7-D929-CD5BDCDCC3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r="26405"/>
          <a:stretch/>
        </p:blipFill>
        <p:spPr>
          <a:xfrm>
            <a:off x="176981" y="1871570"/>
            <a:ext cx="5731059" cy="31148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8FAD19DC-FE32-4255-49E3-9C9BEB49ECE2}"/>
              </a:ext>
            </a:extLst>
          </p:cNvPr>
          <p:cNvSpPr txBox="1"/>
          <p:nvPr/>
        </p:nvSpPr>
        <p:spPr>
          <a:xfrm>
            <a:off x="5584723" y="2358701"/>
            <a:ext cx="168131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accent1">
                    <a:lumMod val="50000"/>
                  </a:schemeClr>
                </a:solidFill>
                <a:latin typeface="Didact Gothic" panose="00000500000000000000" pitchFamily="2" charset="0"/>
              </a:rPr>
              <a:t>…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Didact Gothic" panose="00000500000000000000" pitchFamily="2" charset="0"/>
            </a:endParaRPr>
          </a:p>
        </p:txBody>
      </p:sp>
      <p:pic>
        <p:nvPicPr>
          <p:cNvPr id="13" name="Grafik 12" descr="Ein Bild, das Text, Reihe, Diagramm, Screenshot enthält.&#10;&#10;Automatisch generierte Beschreibung">
            <a:extLst>
              <a:ext uri="{FF2B5EF4-FFF2-40B4-BE49-F238E27FC236}">
                <a16:creationId xmlns:a16="http://schemas.microsoft.com/office/drawing/2014/main" id="{CCF938F2-5801-2B21-6AE1-021BA9C5CAE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25000"/>
                    </a14:imgEffect>
                  </a14:imgLayer>
                </a14:imgProps>
              </a:ext>
            </a:extLst>
          </a:blip>
          <a:srcRect l="73549" t="11817" r="4486" b="19231"/>
          <a:stretch/>
        </p:blipFill>
        <p:spPr>
          <a:xfrm>
            <a:off x="7266039" y="1269823"/>
            <a:ext cx="1435509" cy="18025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Grafik 15" descr="Ein Bild, das Text, Reihe, Diagramm, Screenshot enthält.&#10;&#10;Automatisch generierte Beschreibung">
            <a:extLst>
              <a:ext uri="{FF2B5EF4-FFF2-40B4-BE49-F238E27FC236}">
                <a16:creationId xmlns:a16="http://schemas.microsoft.com/office/drawing/2014/main" id="{99D93CB9-813F-70C6-B4E8-02F586F8873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 amt="7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-25000"/>
                    </a14:imgEffect>
                  </a14:imgLayer>
                </a14:imgProps>
              </a:ext>
            </a:extLst>
          </a:blip>
          <a:srcRect l="73387" t="11945" r="4677" b="19707"/>
          <a:stretch/>
        </p:blipFill>
        <p:spPr>
          <a:xfrm>
            <a:off x="9336405" y="2527730"/>
            <a:ext cx="1446284" cy="18025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Grafik 17" descr="Ein Bild, das Text, Diagramm, Reihe, Handschrift enthält.&#10;&#10;Automatisch generierte Beschreibung">
            <a:extLst>
              <a:ext uri="{FF2B5EF4-FFF2-40B4-BE49-F238E27FC236}">
                <a16:creationId xmlns:a16="http://schemas.microsoft.com/office/drawing/2014/main" id="{6A384E1B-7EE3-2BB6-5201-DE792032676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 amt="70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-25000"/>
                    </a14:imgEffect>
                  </a14:imgLayer>
                </a14:imgProps>
              </a:ext>
            </a:extLst>
          </a:blip>
          <a:srcRect l="73710" t="7712" r="4507" b="18065"/>
          <a:stretch/>
        </p:blipFill>
        <p:spPr>
          <a:xfrm>
            <a:off x="7266039" y="4005299"/>
            <a:ext cx="1435509" cy="19564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6946299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6"/>
          <p:cNvSpPr txBox="1">
            <a:spLocks noGrp="1"/>
          </p:cNvSpPr>
          <p:nvPr>
            <p:ph type="title"/>
          </p:nvPr>
        </p:nvSpPr>
        <p:spPr>
          <a:xfrm>
            <a:off x="960000" y="359640"/>
            <a:ext cx="10272000" cy="830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-US" sz="3600" dirty="0"/>
              <a:t>Comparative Performance</a:t>
            </a:r>
            <a:endParaRPr sz="3600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C7E2E951-198A-5197-BFD1-D05933B300B3}"/>
              </a:ext>
            </a:extLst>
          </p:cNvPr>
          <p:cNvSpPr txBox="1"/>
          <p:nvPr/>
        </p:nvSpPr>
        <p:spPr>
          <a:xfrm>
            <a:off x="916284" y="6361470"/>
            <a:ext cx="103730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Deep Learning AIGS538</a:t>
            </a:r>
          </a:p>
        </p:txBody>
      </p:sp>
      <p:pic>
        <p:nvPicPr>
          <p:cNvPr id="7" name="Grafik 6" descr="Ein Bild, das Text, Diagramm, Reihe, Handschrift enthält.&#10;&#10;Automatisch generierte Beschreibung">
            <a:extLst>
              <a:ext uri="{FF2B5EF4-FFF2-40B4-BE49-F238E27FC236}">
                <a16:creationId xmlns:a16="http://schemas.microsoft.com/office/drawing/2014/main" id="{E608814E-F00C-27E7-D929-CD5BDCDCC3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r="26405"/>
          <a:stretch/>
        </p:blipFill>
        <p:spPr>
          <a:xfrm>
            <a:off x="176981" y="1871570"/>
            <a:ext cx="5731059" cy="31148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8FAD19DC-FE32-4255-49E3-9C9BEB49ECE2}"/>
              </a:ext>
            </a:extLst>
          </p:cNvPr>
          <p:cNvSpPr txBox="1"/>
          <p:nvPr/>
        </p:nvSpPr>
        <p:spPr>
          <a:xfrm>
            <a:off x="5584723" y="2358701"/>
            <a:ext cx="168131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accent1">
                    <a:lumMod val="50000"/>
                  </a:schemeClr>
                </a:solidFill>
                <a:latin typeface="Didact Gothic" panose="00000500000000000000" pitchFamily="2" charset="0"/>
              </a:rPr>
              <a:t>…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Didact Gothic" panose="00000500000000000000" pitchFamily="2" charset="0"/>
            </a:endParaRPr>
          </a:p>
        </p:txBody>
      </p:sp>
      <p:pic>
        <p:nvPicPr>
          <p:cNvPr id="13" name="Grafik 12" descr="Ein Bild, das Text, Reihe, Diagramm, Screenshot enthält.&#10;&#10;Automatisch generierte Beschreibung">
            <a:extLst>
              <a:ext uri="{FF2B5EF4-FFF2-40B4-BE49-F238E27FC236}">
                <a16:creationId xmlns:a16="http://schemas.microsoft.com/office/drawing/2014/main" id="{CCF938F2-5801-2B21-6AE1-021BA9C5CAE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rcRect l="73549" t="86" r="14" b="277"/>
          <a:stretch/>
        </p:blipFill>
        <p:spPr>
          <a:xfrm>
            <a:off x="6940427" y="1871569"/>
            <a:ext cx="2066215" cy="31148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19B95F1E-B4CC-D993-3730-65D3BAC30493}"/>
              </a:ext>
            </a:extLst>
          </p:cNvPr>
          <p:cNvSpPr txBox="1"/>
          <p:nvPr/>
        </p:nvSpPr>
        <p:spPr>
          <a:xfrm>
            <a:off x="9006642" y="3198165"/>
            <a:ext cx="13663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Didact Gothic" panose="00000500000000000000" pitchFamily="2" charset="0"/>
              </a:rPr>
              <a:t>CNN</a:t>
            </a:r>
          </a:p>
        </p:txBody>
      </p:sp>
    </p:spTree>
    <p:extLst>
      <p:ext uri="{BB962C8B-B14F-4D97-AF65-F5344CB8AC3E}">
        <p14:creationId xmlns:p14="http://schemas.microsoft.com/office/powerpoint/2010/main" val="91476335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6"/>
          <p:cNvSpPr txBox="1">
            <a:spLocks noGrp="1"/>
          </p:cNvSpPr>
          <p:nvPr>
            <p:ph type="title"/>
          </p:nvPr>
        </p:nvSpPr>
        <p:spPr>
          <a:xfrm>
            <a:off x="960000" y="359640"/>
            <a:ext cx="10272000" cy="830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-US" sz="3600" dirty="0"/>
              <a:t>Comparative Performance</a:t>
            </a:r>
            <a:endParaRPr sz="3600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C7E2E951-198A-5197-BFD1-D05933B300B3}"/>
              </a:ext>
            </a:extLst>
          </p:cNvPr>
          <p:cNvSpPr txBox="1"/>
          <p:nvPr/>
        </p:nvSpPr>
        <p:spPr>
          <a:xfrm>
            <a:off x="916284" y="6361470"/>
            <a:ext cx="103730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Deep Learning AIGS538</a:t>
            </a:r>
          </a:p>
        </p:txBody>
      </p:sp>
      <p:pic>
        <p:nvPicPr>
          <p:cNvPr id="7" name="Grafik 6" descr="Ein Bild, das Text, Diagramm, Reihe, Handschrift enthält.&#10;&#10;Automatisch generierte Beschreibung">
            <a:extLst>
              <a:ext uri="{FF2B5EF4-FFF2-40B4-BE49-F238E27FC236}">
                <a16:creationId xmlns:a16="http://schemas.microsoft.com/office/drawing/2014/main" id="{E608814E-F00C-27E7-D929-CD5BDCDCC3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r="26405"/>
          <a:stretch/>
        </p:blipFill>
        <p:spPr>
          <a:xfrm>
            <a:off x="176981" y="1871570"/>
            <a:ext cx="5731059" cy="31148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8FAD19DC-FE32-4255-49E3-9C9BEB49ECE2}"/>
              </a:ext>
            </a:extLst>
          </p:cNvPr>
          <p:cNvSpPr txBox="1"/>
          <p:nvPr/>
        </p:nvSpPr>
        <p:spPr>
          <a:xfrm>
            <a:off x="5584723" y="2358701"/>
            <a:ext cx="168131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accent1">
                    <a:lumMod val="50000"/>
                  </a:schemeClr>
                </a:solidFill>
                <a:latin typeface="Didact Gothic" panose="00000500000000000000" pitchFamily="2" charset="0"/>
              </a:rPr>
              <a:t>…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Didact Gothic" panose="00000500000000000000" pitchFamily="2" charset="0"/>
            </a:endParaRPr>
          </a:p>
        </p:txBody>
      </p:sp>
      <p:pic>
        <p:nvPicPr>
          <p:cNvPr id="13" name="Grafik 12" descr="Ein Bild, das Text, Reihe, Diagramm, Screenshot enthält.&#10;&#10;Automatisch generierte Beschreibung">
            <a:extLst>
              <a:ext uri="{FF2B5EF4-FFF2-40B4-BE49-F238E27FC236}">
                <a16:creationId xmlns:a16="http://schemas.microsoft.com/office/drawing/2014/main" id="{CCF938F2-5801-2B21-6AE1-021BA9C5CAE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rcRect l="73549" t="11817" r="4486" b="19231"/>
          <a:stretch/>
        </p:blipFill>
        <p:spPr>
          <a:xfrm>
            <a:off x="7266039" y="1269823"/>
            <a:ext cx="1435509" cy="18025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!! tmp" descr="Ein Bild, das Text, Reihe, Diagramm, Screenshot enthält.&#10;&#10;Automatisch generierte Beschreibung">
            <a:extLst>
              <a:ext uri="{FF2B5EF4-FFF2-40B4-BE49-F238E27FC236}">
                <a16:creationId xmlns:a16="http://schemas.microsoft.com/office/drawing/2014/main" id="{99D93CB9-813F-70C6-B4E8-02F586F8873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25000"/>
                    </a14:imgEffect>
                  </a14:imgLayer>
                </a14:imgProps>
              </a:ext>
            </a:extLst>
          </a:blip>
          <a:srcRect l="73387" t="11945" r="4677" b="19707"/>
          <a:stretch/>
        </p:blipFill>
        <p:spPr>
          <a:xfrm>
            <a:off x="9336405" y="2527730"/>
            <a:ext cx="1446284" cy="18025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Grafik 17" descr="Ein Bild, das Text, Diagramm, Reihe, Handschrift enthält.&#10;&#10;Automatisch generierte Beschreibung">
            <a:extLst>
              <a:ext uri="{FF2B5EF4-FFF2-40B4-BE49-F238E27FC236}">
                <a16:creationId xmlns:a16="http://schemas.microsoft.com/office/drawing/2014/main" id="{6A384E1B-7EE3-2BB6-5201-DE792032676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 amt="7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-25000"/>
                    </a14:imgEffect>
                  </a14:imgLayer>
                </a14:imgProps>
              </a:ext>
            </a:extLst>
          </a:blip>
          <a:srcRect l="73710" t="7712" r="4507" b="18065"/>
          <a:stretch/>
        </p:blipFill>
        <p:spPr>
          <a:xfrm>
            <a:off x="7266039" y="4005299"/>
            <a:ext cx="1435509" cy="19564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3802778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 advTm="500">
        <p159:morph option="byObject"/>
      </p:transition>
    </mc:Choice>
    <mc:Fallback>
      <p:transition spd="slow" advClick="0" advTm="500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6"/>
          <p:cNvSpPr txBox="1">
            <a:spLocks noGrp="1"/>
          </p:cNvSpPr>
          <p:nvPr>
            <p:ph type="title"/>
          </p:nvPr>
        </p:nvSpPr>
        <p:spPr>
          <a:xfrm>
            <a:off x="960000" y="359640"/>
            <a:ext cx="10272000" cy="830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-US" sz="3600" dirty="0"/>
              <a:t>Comparative Performance</a:t>
            </a:r>
            <a:endParaRPr sz="3600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C7E2E951-198A-5197-BFD1-D05933B300B3}"/>
              </a:ext>
            </a:extLst>
          </p:cNvPr>
          <p:cNvSpPr txBox="1"/>
          <p:nvPr/>
        </p:nvSpPr>
        <p:spPr>
          <a:xfrm>
            <a:off x="916284" y="6361470"/>
            <a:ext cx="103730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Deep Learning AIGS538</a:t>
            </a:r>
          </a:p>
        </p:txBody>
      </p:sp>
      <p:pic>
        <p:nvPicPr>
          <p:cNvPr id="7" name="Grafik 6" descr="Ein Bild, das Text, Diagramm, Reihe, Handschrift enthält.&#10;&#10;Automatisch generierte Beschreibung">
            <a:extLst>
              <a:ext uri="{FF2B5EF4-FFF2-40B4-BE49-F238E27FC236}">
                <a16:creationId xmlns:a16="http://schemas.microsoft.com/office/drawing/2014/main" id="{E608814E-F00C-27E7-D929-CD5BDCDCC3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r="26405"/>
          <a:stretch/>
        </p:blipFill>
        <p:spPr>
          <a:xfrm>
            <a:off x="176981" y="1871570"/>
            <a:ext cx="5731059" cy="31148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8FAD19DC-FE32-4255-49E3-9C9BEB49ECE2}"/>
              </a:ext>
            </a:extLst>
          </p:cNvPr>
          <p:cNvSpPr txBox="1"/>
          <p:nvPr/>
        </p:nvSpPr>
        <p:spPr>
          <a:xfrm>
            <a:off x="5584723" y="2358701"/>
            <a:ext cx="168131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accent1">
                    <a:lumMod val="50000"/>
                  </a:schemeClr>
                </a:solidFill>
                <a:latin typeface="Didact Gothic" panose="00000500000000000000" pitchFamily="2" charset="0"/>
              </a:rPr>
              <a:t>…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Didact Gothic" panose="00000500000000000000" pitchFamily="2" charset="0"/>
            </a:endParaRPr>
          </a:p>
        </p:txBody>
      </p:sp>
      <p:pic>
        <p:nvPicPr>
          <p:cNvPr id="16" name="!! tmp" descr="Ein Bild, das Text, Reihe, Diagramm, Screenshot enthält.&#10;&#10;Automatisch generierte Beschreibung">
            <a:extLst>
              <a:ext uri="{FF2B5EF4-FFF2-40B4-BE49-F238E27FC236}">
                <a16:creationId xmlns:a16="http://schemas.microsoft.com/office/drawing/2014/main" id="{99D93CB9-813F-70C6-B4E8-02F586F8873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rcRect l="73387" t="355" r="4" b="103"/>
          <a:stretch/>
        </p:blipFill>
        <p:spPr>
          <a:xfrm>
            <a:off x="6937335" y="1870361"/>
            <a:ext cx="2078847" cy="31107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69B91410-4930-EDD5-F4A0-BD9EED27B302}"/>
              </a:ext>
            </a:extLst>
          </p:cNvPr>
          <p:cNvSpPr txBox="1"/>
          <p:nvPr/>
        </p:nvSpPr>
        <p:spPr>
          <a:xfrm>
            <a:off x="9016182" y="3198165"/>
            <a:ext cx="16321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Didact Gothic" panose="00000500000000000000" pitchFamily="2" charset="0"/>
              </a:rPr>
              <a:t>ConvLSTM</a:t>
            </a:r>
            <a:endParaRPr 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Didact Gothic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756280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6"/>
          <p:cNvSpPr txBox="1">
            <a:spLocks noGrp="1"/>
          </p:cNvSpPr>
          <p:nvPr>
            <p:ph type="title"/>
          </p:nvPr>
        </p:nvSpPr>
        <p:spPr>
          <a:xfrm>
            <a:off x="960000" y="359640"/>
            <a:ext cx="10272000" cy="830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-US" sz="3600" dirty="0"/>
              <a:t>Comparative Performance</a:t>
            </a:r>
            <a:endParaRPr sz="3600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C7E2E951-198A-5197-BFD1-D05933B300B3}"/>
              </a:ext>
            </a:extLst>
          </p:cNvPr>
          <p:cNvSpPr txBox="1"/>
          <p:nvPr/>
        </p:nvSpPr>
        <p:spPr>
          <a:xfrm>
            <a:off x="916284" y="6361470"/>
            <a:ext cx="103730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Deep Learning AIGS538</a:t>
            </a:r>
          </a:p>
        </p:txBody>
      </p:sp>
      <p:pic>
        <p:nvPicPr>
          <p:cNvPr id="7" name="Grafik 6" descr="Ein Bild, das Text, Diagramm, Reihe, Handschrift enthält.&#10;&#10;Automatisch generierte Beschreibung">
            <a:extLst>
              <a:ext uri="{FF2B5EF4-FFF2-40B4-BE49-F238E27FC236}">
                <a16:creationId xmlns:a16="http://schemas.microsoft.com/office/drawing/2014/main" id="{E608814E-F00C-27E7-D929-CD5BDCDCC3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r="26405"/>
          <a:stretch/>
        </p:blipFill>
        <p:spPr>
          <a:xfrm>
            <a:off x="176981" y="1871570"/>
            <a:ext cx="5731059" cy="31148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8FAD19DC-FE32-4255-49E3-9C9BEB49ECE2}"/>
              </a:ext>
            </a:extLst>
          </p:cNvPr>
          <p:cNvSpPr txBox="1"/>
          <p:nvPr/>
        </p:nvSpPr>
        <p:spPr>
          <a:xfrm>
            <a:off x="5584723" y="2358701"/>
            <a:ext cx="168131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accent1">
                    <a:lumMod val="50000"/>
                  </a:schemeClr>
                </a:solidFill>
                <a:latin typeface="Didact Gothic" panose="00000500000000000000" pitchFamily="2" charset="0"/>
              </a:rPr>
              <a:t>…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Didact Gothic" panose="00000500000000000000" pitchFamily="2" charset="0"/>
            </a:endParaRPr>
          </a:p>
        </p:txBody>
      </p:sp>
      <p:pic>
        <p:nvPicPr>
          <p:cNvPr id="13" name="Grafik 12" descr="Ein Bild, das Text, Reihe, Diagramm, Screenshot enthält.&#10;&#10;Automatisch generierte Beschreibung">
            <a:extLst>
              <a:ext uri="{FF2B5EF4-FFF2-40B4-BE49-F238E27FC236}">
                <a16:creationId xmlns:a16="http://schemas.microsoft.com/office/drawing/2014/main" id="{CCF938F2-5801-2B21-6AE1-021BA9C5CAE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rcRect l="73549" t="11817" r="4486" b="19231"/>
          <a:stretch/>
        </p:blipFill>
        <p:spPr>
          <a:xfrm>
            <a:off x="7266039" y="1269823"/>
            <a:ext cx="1435509" cy="18025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!! tmp" descr="Ein Bild, das Text, Reihe, Diagramm, Screenshot enthält.&#10;&#10;Automatisch generierte Beschreibung">
            <a:extLst>
              <a:ext uri="{FF2B5EF4-FFF2-40B4-BE49-F238E27FC236}">
                <a16:creationId xmlns:a16="http://schemas.microsoft.com/office/drawing/2014/main" id="{99D93CB9-813F-70C6-B4E8-02F586F8873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</a:blip>
          <a:srcRect l="73387" t="11945" r="4677" b="19707"/>
          <a:stretch/>
        </p:blipFill>
        <p:spPr>
          <a:xfrm>
            <a:off x="9336405" y="2527730"/>
            <a:ext cx="1446284" cy="18025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!! tmp2" descr="Ein Bild, das Text, Diagramm, Reihe, Handschrift enthält.&#10;&#10;Automatisch generierte Beschreibung">
            <a:extLst>
              <a:ext uri="{FF2B5EF4-FFF2-40B4-BE49-F238E27FC236}">
                <a16:creationId xmlns:a16="http://schemas.microsoft.com/office/drawing/2014/main" id="{6A384E1B-7EE3-2BB6-5201-DE792032676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 amt="7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-25000"/>
                    </a14:imgEffect>
                  </a14:imgLayer>
                </a14:imgProps>
              </a:ext>
            </a:extLst>
          </a:blip>
          <a:srcRect l="73710" t="7712" r="4507" b="18065"/>
          <a:stretch/>
        </p:blipFill>
        <p:spPr>
          <a:xfrm>
            <a:off x="7266039" y="4005299"/>
            <a:ext cx="1435509" cy="19564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9045962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 advTm="500">
        <p159:morph option="byObject"/>
      </p:transition>
    </mc:Choice>
    <mc:Fallback>
      <p:transition spd="slow" advClick="0" advTm="500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6"/>
          <p:cNvSpPr txBox="1">
            <a:spLocks noGrp="1"/>
          </p:cNvSpPr>
          <p:nvPr>
            <p:ph type="title"/>
          </p:nvPr>
        </p:nvSpPr>
        <p:spPr>
          <a:xfrm>
            <a:off x="960000" y="359640"/>
            <a:ext cx="10272000" cy="830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-US" sz="3600" dirty="0"/>
              <a:t>Comparative Performance</a:t>
            </a:r>
            <a:endParaRPr sz="3600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C7E2E951-198A-5197-BFD1-D05933B300B3}"/>
              </a:ext>
            </a:extLst>
          </p:cNvPr>
          <p:cNvSpPr txBox="1"/>
          <p:nvPr/>
        </p:nvSpPr>
        <p:spPr>
          <a:xfrm>
            <a:off x="916284" y="6361470"/>
            <a:ext cx="103730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Deep Learning AIGS538</a:t>
            </a:r>
          </a:p>
        </p:txBody>
      </p:sp>
      <p:pic>
        <p:nvPicPr>
          <p:cNvPr id="7" name="Grafik 6" descr="Ein Bild, das Text, Diagramm, Reihe, Handschrift enthält.&#10;&#10;Automatisch generierte Beschreibung">
            <a:extLst>
              <a:ext uri="{FF2B5EF4-FFF2-40B4-BE49-F238E27FC236}">
                <a16:creationId xmlns:a16="http://schemas.microsoft.com/office/drawing/2014/main" id="{E608814E-F00C-27E7-D929-CD5BDCDCC3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r="26405"/>
          <a:stretch/>
        </p:blipFill>
        <p:spPr>
          <a:xfrm>
            <a:off x="176981" y="1871570"/>
            <a:ext cx="5731059" cy="31148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8FAD19DC-FE32-4255-49E3-9C9BEB49ECE2}"/>
              </a:ext>
            </a:extLst>
          </p:cNvPr>
          <p:cNvSpPr txBox="1"/>
          <p:nvPr/>
        </p:nvSpPr>
        <p:spPr>
          <a:xfrm>
            <a:off x="5584723" y="2358701"/>
            <a:ext cx="168131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accent1">
                    <a:lumMod val="50000"/>
                  </a:schemeClr>
                </a:solidFill>
                <a:latin typeface="Didact Gothic" panose="00000500000000000000" pitchFamily="2" charset="0"/>
              </a:rPr>
              <a:t>…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Didact Gothic" panose="00000500000000000000" pitchFamily="2" charset="0"/>
            </a:endParaRPr>
          </a:p>
        </p:txBody>
      </p:sp>
      <p:pic>
        <p:nvPicPr>
          <p:cNvPr id="18" name="!! tmp2" descr="Ein Bild, das Text, Diagramm, Reihe, Handschrift enthält.&#10;&#10;Automatisch generierte Beschreibung">
            <a:extLst>
              <a:ext uri="{FF2B5EF4-FFF2-40B4-BE49-F238E27FC236}">
                <a16:creationId xmlns:a16="http://schemas.microsoft.com/office/drawing/2014/main" id="{6A384E1B-7EE3-2BB6-5201-DE792032676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rcRect l="73710" t="270" r="-126" b="94"/>
          <a:stretch/>
        </p:blipFill>
        <p:spPr>
          <a:xfrm>
            <a:off x="6920762" y="1871570"/>
            <a:ext cx="2067560" cy="31193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1E1FACD6-46F9-6303-5354-4BD1358ACF92}"/>
              </a:ext>
            </a:extLst>
          </p:cNvPr>
          <p:cNvSpPr txBox="1"/>
          <p:nvPr/>
        </p:nvSpPr>
        <p:spPr>
          <a:xfrm>
            <a:off x="8988322" y="2828834"/>
            <a:ext cx="16321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Didact Gothic" panose="00000500000000000000" pitchFamily="2" charset="0"/>
              </a:rPr>
              <a:t>ConvLSTM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Didact Gothic" panose="00000500000000000000" pitchFamily="2" charset="0"/>
              </a:rPr>
              <a:t> – </a:t>
            </a:r>
          </a:p>
          <a:p>
            <a:pPr algn="ctr"/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Didact Gothic" panose="00000500000000000000" pitchFamily="2" charset="0"/>
              </a:rPr>
              <a:t>Attention</a:t>
            </a:r>
          </a:p>
        </p:txBody>
      </p:sp>
    </p:spTree>
    <p:extLst>
      <p:ext uri="{BB962C8B-B14F-4D97-AF65-F5344CB8AC3E}">
        <p14:creationId xmlns:p14="http://schemas.microsoft.com/office/powerpoint/2010/main" val="340993765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6"/>
          <p:cNvSpPr txBox="1">
            <a:spLocks noGrp="1"/>
          </p:cNvSpPr>
          <p:nvPr>
            <p:ph type="title"/>
          </p:nvPr>
        </p:nvSpPr>
        <p:spPr>
          <a:xfrm>
            <a:off x="960000" y="359640"/>
            <a:ext cx="10272000" cy="830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-US" sz="3600" dirty="0"/>
              <a:t>Comparative Performance</a:t>
            </a:r>
            <a:endParaRPr sz="3600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C7E2E951-198A-5197-BFD1-D05933B300B3}"/>
              </a:ext>
            </a:extLst>
          </p:cNvPr>
          <p:cNvSpPr txBox="1"/>
          <p:nvPr/>
        </p:nvSpPr>
        <p:spPr>
          <a:xfrm>
            <a:off x="916284" y="6361470"/>
            <a:ext cx="103730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Deep Learning AIGS538</a:t>
            </a:r>
          </a:p>
        </p:txBody>
      </p:sp>
      <p:pic>
        <p:nvPicPr>
          <p:cNvPr id="7" name="Grafik 6" descr="Ein Bild, das Text, Diagramm, Reihe, Handschrift enthält.&#10;&#10;Automatisch generierte Beschreibung">
            <a:extLst>
              <a:ext uri="{FF2B5EF4-FFF2-40B4-BE49-F238E27FC236}">
                <a16:creationId xmlns:a16="http://schemas.microsoft.com/office/drawing/2014/main" id="{E608814E-F00C-27E7-D929-CD5BDCDCC3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r="26405"/>
          <a:stretch/>
        </p:blipFill>
        <p:spPr>
          <a:xfrm>
            <a:off x="176981" y="1871570"/>
            <a:ext cx="5731059" cy="31148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8FAD19DC-FE32-4255-49E3-9C9BEB49ECE2}"/>
              </a:ext>
            </a:extLst>
          </p:cNvPr>
          <p:cNvSpPr txBox="1"/>
          <p:nvPr/>
        </p:nvSpPr>
        <p:spPr>
          <a:xfrm>
            <a:off x="5584723" y="2358701"/>
            <a:ext cx="168131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accent1">
                    <a:lumMod val="50000"/>
                  </a:schemeClr>
                </a:solidFill>
                <a:latin typeface="Didact Gothic" panose="00000500000000000000" pitchFamily="2" charset="0"/>
              </a:rPr>
              <a:t>…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Didact Gothic" panose="00000500000000000000" pitchFamily="2" charset="0"/>
            </a:endParaRPr>
          </a:p>
        </p:txBody>
      </p:sp>
      <p:pic>
        <p:nvPicPr>
          <p:cNvPr id="13" name="Grafik 12" descr="Ein Bild, das Text, Reihe, Diagramm, Screenshot enthält.&#10;&#10;Automatisch generierte Beschreibung">
            <a:extLst>
              <a:ext uri="{FF2B5EF4-FFF2-40B4-BE49-F238E27FC236}">
                <a16:creationId xmlns:a16="http://schemas.microsoft.com/office/drawing/2014/main" id="{CCF938F2-5801-2B21-6AE1-021BA9C5CAE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rcRect l="73549" t="11817" r="4486" b="19231"/>
          <a:stretch/>
        </p:blipFill>
        <p:spPr>
          <a:xfrm>
            <a:off x="7266039" y="1269823"/>
            <a:ext cx="1435509" cy="18025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!! tmp" descr="Ein Bild, das Text, Reihe, Diagramm, Screenshot enthält.&#10;&#10;Automatisch generierte Beschreibung">
            <a:extLst>
              <a:ext uri="{FF2B5EF4-FFF2-40B4-BE49-F238E27FC236}">
                <a16:creationId xmlns:a16="http://schemas.microsoft.com/office/drawing/2014/main" id="{99D93CB9-813F-70C6-B4E8-02F586F8873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</a:blip>
          <a:srcRect l="73387" t="11945" r="4677" b="19707"/>
          <a:stretch/>
        </p:blipFill>
        <p:spPr>
          <a:xfrm>
            <a:off x="9336405" y="2527730"/>
            <a:ext cx="1446284" cy="18025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!! tmp2" descr="Ein Bild, das Text, Diagramm, Reihe, Handschrift enthält.&#10;&#10;Automatisch generierte Beschreibung">
            <a:extLst>
              <a:ext uri="{FF2B5EF4-FFF2-40B4-BE49-F238E27FC236}">
                <a16:creationId xmlns:a16="http://schemas.microsoft.com/office/drawing/2014/main" id="{6A384E1B-7EE3-2BB6-5201-DE792032676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/>
          </a:blip>
          <a:srcRect l="73710" t="7712" r="4507" b="18065"/>
          <a:stretch/>
        </p:blipFill>
        <p:spPr>
          <a:xfrm>
            <a:off x="7266039" y="4005299"/>
            <a:ext cx="1435509" cy="19564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3397113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6"/>
          <p:cNvSpPr txBox="1">
            <a:spLocks noGrp="1"/>
          </p:cNvSpPr>
          <p:nvPr>
            <p:ph type="title"/>
          </p:nvPr>
        </p:nvSpPr>
        <p:spPr>
          <a:xfrm>
            <a:off x="960000" y="359640"/>
            <a:ext cx="10272000" cy="830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-US" sz="3600" dirty="0"/>
              <a:t>Conclusion</a:t>
            </a:r>
            <a:endParaRPr sz="3600" dirty="0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0F204D70-BD0E-EB29-8550-30859C0DDCAE}"/>
              </a:ext>
            </a:extLst>
          </p:cNvPr>
          <p:cNvSpPr txBox="1">
            <a:spLocks/>
          </p:cNvSpPr>
          <p:nvPr/>
        </p:nvSpPr>
        <p:spPr>
          <a:xfrm>
            <a:off x="926116" y="1759980"/>
            <a:ext cx="5779484" cy="40843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42332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1219170" marR="0" lvl="1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828754" marR="0" lvl="2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2438339" marR="0" lvl="3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3047924" marR="0" lvl="4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3657509" marR="0" lvl="5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4267093" marR="0" lvl="6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4876678" marR="0" lvl="7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5486263" marR="0" lvl="8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sz="2000" b="1" i="1" dirty="0"/>
              <a:t>Conv LSTM Superiority</a:t>
            </a:r>
            <a:r>
              <a:rPr lang="en-US" sz="2000" i="1" dirty="0"/>
              <a:t>: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Lowest errors in MAE, MAPE, and RMSE, indicating high accuracy in long-term temperature forecasting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i="1" dirty="0"/>
              <a:t>Basic Convolutional Efficacy</a:t>
            </a:r>
            <a:r>
              <a:rPr lang="en-US" sz="2000" i="1" dirty="0"/>
              <a:t>: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More errors than Conv LSTM, showing the benefits of temporal processing in LSTMs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i="1" dirty="0"/>
              <a:t>Attention Mechanism Setback</a:t>
            </a:r>
            <a:r>
              <a:rPr lang="en-US" sz="2000" i="1" dirty="0"/>
              <a:t>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Underperformance suggests complexity and potential overfitting, necessitating model refinement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C7E2E951-198A-5197-BFD1-D05933B300B3}"/>
              </a:ext>
            </a:extLst>
          </p:cNvPr>
          <p:cNvSpPr txBox="1"/>
          <p:nvPr/>
        </p:nvSpPr>
        <p:spPr>
          <a:xfrm>
            <a:off x="916284" y="6361470"/>
            <a:ext cx="103730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Deep Learning AIGS538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36858AF-FB5C-E397-BA2E-5AC7A1FF7724}"/>
              </a:ext>
            </a:extLst>
          </p:cNvPr>
          <p:cNvSpPr txBox="1">
            <a:spLocks/>
          </p:cNvSpPr>
          <p:nvPr/>
        </p:nvSpPr>
        <p:spPr>
          <a:xfrm>
            <a:off x="916284" y="1209841"/>
            <a:ext cx="5779484" cy="550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42332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1219170" marR="0" lvl="1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828754" marR="0" lvl="2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2438339" marR="0" lvl="3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3047924" marR="0" lvl="4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3657509" marR="0" lvl="5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4267093" marR="0" lvl="6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4876678" marR="0" lvl="7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5486263" marR="0" lvl="8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186262" indent="0">
              <a:buNone/>
            </a:pPr>
            <a:r>
              <a:rPr lang="en-US" sz="2400" b="1" dirty="0"/>
              <a:t>Model Performance Insights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0087669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6"/>
          <p:cNvSpPr txBox="1">
            <a:spLocks noGrp="1"/>
          </p:cNvSpPr>
          <p:nvPr>
            <p:ph type="title"/>
          </p:nvPr>
        </p:nvSpPr>
        <p:spPr>
          <a:xfrm>
            <a:off x="960000" y="359640"/>
            <a:ext cx="10272000" cy="830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-US" sz="3600" dirty="0"/>
              <a:t>Conclusion</a:t>
            </a:r>
            <a:endParaRPr sz="3600" dirty="0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0F204D70-BD0E-EB29-8550-30859C0DDCAE}"/>
              </a:ext>
            </a:extLst>
          </p:cNvPr>
          <p:cNvSpPr txBox="1">
            <a:spLocks/>
          </p:cNvSpPr>
          <p:nvPr/>
        </p:nvSpPr>
        <p:spPr>
          <a:xfrm>
            <a:off x="926115" y="2113942"/>
            <a:ext cx="10271999" cy="17894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42332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1219170" marR="0" lvl="1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828754" marR="0" lvl="2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2438339" marR="0" lvl="3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3047924" marR="0" lvl="4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3657509" marR="0" lvl="5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4267093" marR="0" lvl="6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4876678" marR="0" lvl="7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5486263" marR="0" lvl="8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186262" indent="0" algn="ctr">
              <a:buNone/>
            </a:pPr>
            <a:r>
              <a:rPr lang="en-US" sz="2000" dirty="0"/>
              <a:t>The use of compact models for extended temperature forecasting represents a practical advancement in the field of climate modeling, offering a more efficient approach to understanding and anticipating climatic trends over longer periods.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C7E2E951-198A-5197-BFD1-D05933B300B3}"/>
              </a:ext>
            </a:extLst>
          </p:cNvPr>
          <p:cNvSpPr txBox="1"/>
          <p:nvPr/>
        </p:nvSpPr>
        <p:spPr>
          <a:xfrm>
            <a:off x="916284" y="6361470"/>
            <a:ext cx="103730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Deep Learning AIGS538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F6DCBD9E-95AC-765F-3F22-77BD0D592039}"/>
              </a:ext>
            </a:extLst>
          </p:cNvPr>
          <p:cNvSpPr txBox="1">
            <a:spLocks/>
          </p:cNvSpPr>
          <p:nvPr/>
        </p:nvSpPr>
        <p:spPr>
          <a:xfrm>
            <a:off x="960000" y="4611336"/>
            <a:ext cx="10271999" cy="99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42332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1219170" marR="0" lvl="1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828754" marR="0" lvl="2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2438339" marR="0" lvl="3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3047924" marR="0" lvl="4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3657509" marR="0" lvl="5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4267093" marR="0" lvl="6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4876678" marR="0" lvl="7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5486263" marR="0" lvl="8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186262" indent="0" algn="ctr">
              <a:buNone/>
            </a:pPr>
            <a:r>
              <a:rPr lang="en-US" sz="4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Thank you for listening</a:t>
            </a:r>
          </a:p>
        </p:txBody>
      </p:sp>
    </p:spTree>
    <p:extLst>
      <p:ext uri="{BB962C8B-B14F-4D97-AF65-F5344CB8AC3E}">
        <p14:creationId xmlns:p14="http://schemas.microsoft.com/office/powerpoint/2010/main" val="209556886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6"/>
          <p:cNvSpPr txBox="1">
            <a:spLocks noGrp="1"/>
          </p:cNvSpPr>
          <p:nvPr>
            <p:ph type="title"/>
          </p:nvPr>
        </p:nvSpPr>
        <p:spPr>
          <a:xfrm>
            <a:off x="960000" y="359640"/>
            <a:ext cx="10272000" cy="830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algn="l"/>
            <a:r>
              <a:rPr lang="en-US" sz="3600" dirty="0"/>
              <a:t>References</a:t>
            </a:r>
            <a:endParaRPr sz="3600" dirty="0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0F204D70-BD0E-EB29-8550-30859C0DDCAE}"/>
              </a:ext>
            </a:extLst>
          </p:cNvPr>
          <p:cNvSpPr txBox="1">
            <a:spLocks/>
          </p:cNvSpPr>
          <p:nvPr/>
        </p:nvSpPr>
        <p:spPr>
          <a:xfrm>
            <a:off x="926116" y="1759980"/>
            <a:ext cx="10135174" cy="40843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42332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1219170" marR="0" lvl="1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828754" marR="0" lvl="2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2438339" marR="0" lvl="3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3047924" marR="0" lvl="4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3657509" marR="0" lvl="5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4267093" marR="0" lvl="6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4876678" marR="0" lvl="7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5486263" marR="0" lvl="8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139700" indent="0">
              <a:buNone/>
            </a:pPr>
            <a:r>
              <a:rPr lang="en-US" sz="2000"/>
              <a:t>[2] </a:t>
            </a:r>
            <a:r>
              <a:rPr lang="de-DE" sz="2000"/>
              <a:t>Fister, D., Pérez-Aracil, J., Peláez-Rodríguez, C., Del Ser, J., and Salcedo-Sanz, S., "Accurate long-term air temperature prediction with Machine Learning models and data reduction techniques," in </a:t>
            </a:r>
            <a:r>
              <a:rPr lang="de-DE" sz="2000" i="1"/>
              <a:t>Applied Soft Computing</a:t>
            </a:r>
            <a:r>
              <a:rPr lang="de-DE" sz="2000"/>
              <a:t>, vol. 136, pp. 110118, 2023. DOI: </a:t>
            </a:r>
            <a:r>
              <a:rPr lang="de-DE" sz="2000">
                <a:hlinkClick r:id="rId3"/>
              </a:rPr>
              <a:t>10.1016/j.asoc.2023.110118</a:t>
            </a:r>
            <a:r>
              <a:rPr lang="de-DE" sz="2000"/>
              <a:t>. [Online]. Available: </a:t>
            </a:r>
            <a:r>
              <a:rPr lang="de-DE" sz="2000">
                <a:hlinkClick r:id="rId4"/>
              </a:rPr>
              <a:t>https://www.sciencedirect.com/science/article/pii/S1568494623001369</a:t>
            </a:r>
            <a:r>
              <a:rPr lang="de-DE" sz="2000"/>
              <a:t>.</a:t>
            </a:r>
            <a:endParaRPr lang="en-US" sz="2000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C7E2E951-198A-5197-BFD1-D05933B300B3}"/>
              </a:ext>
            </a:extLst>
          </p:cNvPr>
          <p:cNvSpPr txBox="1"/>
          <p:nvPr/>
        </p:nvSpPr>
        <p:spPr>
          <a:xfrm>
            <a:off x="916284" y="6361470"/>
            <a:ext cx="103730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Deep Learning AIGS538</a:t>
            </a:r>
          </a:p>
        </p:txBody>
      </p:sp>
    </p:spTree>
    <p:extLst>
      <p:ext uri="{BB962C8B-B14F-4D97-AF65-F5344CB8AC3E}">
        <p14:creationId xmlns:p14="http://schemas.microsoft.com/office/powerpoint/2010/main" val="301164933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 advTm="2000">
        <p159:morph option="byObject"/>
      </p:transition>
    </mc:Choice>
    <mc:Fallback>
      <p:transition spd="slow" advClick="0" advTm="200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6"/>
          <p:cNvSpPr txBox="1">
            <a:spLocks noGrp="1"/>
          </p:cNvSpPr>
          <p:nvPr>
            <p:ph type="title"/>
          </p:nvPr>
        </p:nvSpPr>
        <p:spPr>
          <a:xfrm>
            <a:off x="960000" y="359640"/>
            <a:ext cx="10272000" cy="830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-US" sz="3600" dirty="0"/>
              <a:t>Preparing Weather Data as Time Series</a:t>
            </a:r>
            <a:endParaRPr sz="3600" dirty="0"/>
          </a:p>
        </p:txBody>
      </p:sp>
      <p:sp>
        <p:nvSpPr>
          <p:cNvPr id="2" name="!!Subtitle 2">
            <a:extLst>
              <a:ext uri="{FF2B5EF4-FFF2-40B4-BE49-F238E27FC236}">
                <a16:creationId xmlns:a16="http://schemas.microsoft.com/office/drawing/2014/main" id="{0F204D70-BD0E-EB29-8550-30859C0DDCAE}"/>
              </a:ext>
            </a:extLst>
          </p:cNvPr>
          <p:cNvSpPr txBox="1">
            <a:spLocks/>
          </p:cNvSpPr>
          <p:nvPr/>
        </p:nvSpPr>
        <p:spPr>
          <a:xfrm>
            <a:off x="916284" y="1759980"/>
            <a:ext cx="5779484" cy="40843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42332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1219170" marR="0" lvl="1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828754" marR="0" lvl="2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2438339" marR="0" lvl="3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3047924" marR="0" lvl="4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3657509" marR="0" lvl="5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4267093" marR="0" lvl="6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4876678" marR="0" lvl="7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5486263" marR="0" lvl="8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4826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Data Collection:</a:t>
            </a:r>
            <a:r>
              <a:rPr lang="en-US" sz="2400" dirty="0"/>
              <a:t> </a:t>
            </a:r>
            <a:endParaRPr lang="en-US" sz="2000" dirty="0"/>
          </a:p>
          <a:p>
            <a:pPr marL="1092185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ERA5 Reanalysis data set</a:t>
            </a:r>
          </a:p>
          <a:p>
            <a:pPr marL="1092185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1940 to present</a:t>
            </a:r>
          </a:p>
          <a:p>
            <a:pPr marL="4826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Extraction:</a:t>
            </a:r>
          </a:p>
          <a:p>
            <a:pPr marL="1092185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Region: South Korea, 378 Stations</a:t>
            </a:r>
          </a:p>
          <a:p>
            <a:pPr marL="749285" lvl="1" indent="0">
              <a:buNone/>
            </a:pPr>
            <a:r>
              <a:rPr lang="en-US" sz="2000" dirty="0"/>
              <a:t>	[34°N, 38°N] &amp; [125°W, 130°E]</a:t>
            </a:r>
          </a:p>
          <a:p>
            <a:pPr marL="1092185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each month averaged over 5 days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C7E2E951-198A-5197-BFD1-D05933B300B3}"/>
              </a:ext>
            </a:extLst>
          </p:cNvPr>
          <p:cNvSpPr txBox="1"/>
          <p:nvPr/>
        </p:nvSpPr>
        <p:spPr>
          <a:xfrm>
            <a:off x="916284" y="6361470"/>
            <a:ext cx="103730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Deep Learning AIGS538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0AC1D0B7-5266-EC8E-816F-C02B03D4B268}"/>
              </a:ext>
            </a:extLst>
          </p:cNvPr>
          <p:cNvSpPr txBox="1"/>
          <p:nvPr/>
        </p:nvSpPr>
        <p:spPr>
          <a:xfrm>
            <a:off x="6695768" y="2018541"/>
            <a:ext cx="43556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Didact Gothic" panose="00000500000000000000" pitchFamily="2" charset="0"/>
              </a:rPr>
              <a:t>1</a:t>
            </a:r>
            <a:r>
              <a:rPr lang="en-US" sz="2000" baseline="30000" dirty="0">
                <a:latin typeface="Didact Gothic" panose="00000500000000000000" pitchFamily="2" charset="0"/>
              </a:rPr>
              <a:t>st</a:t>
            </a:r>
            <a:r>
              <a:rPr lang="en-US" sz="2000" dirty="0">
                <a:latin typeface="Didact Gothic" panose="00000500000000000000" pitchFamily="2" charset="0"/>
              </a:rPr>
              <a:t>	7</a:t>
            </a:r>
            <a:r>
              <a:rPr lang="en-US" sz="2000" baseline="30000" dirty="0">
                <a:latin typeface="Didact Gothic" panose="00000500000000000000" pitchFamily="2" charset="0"/>
              </a:rPr>
              <a:t>th</a:t>
            </a:r>
            <a:r>
              <a:rPr lang="en-US" sz="2000" dirty="0">
                <a:latin typeface="Didact Gothic" panose="00000500000000000000" pitchFamily="2" charset="0"/>
              </a:rPr>
              <a:t>	13</a:t>
            </a:r>
            <a:r>
              <a:rPr lang="en-US" sz="2000" baseline="30000" dirty="0">
                <a:latin typeface="Didact Gothic" panose="00000500000000000000" pitchFamily="2" charset="0"/>
              </a:rPr>
              <a:t>th</a:t>
            </a:r>
            <a:r>
              <a:rPr lang="en-US" sz="2000" dirty="0">
                <a:latin typeface="Didact Gothic" panose="00000500000000000000" pitchFamily="2" charset="0"/>
              </a:rPr>
              <a:t>	19</a:t>
            </a:r>
            <a:r>
              <a:rPr lang="en-US" sz="2000" baseline="30000" dirty="0">
                <a:latin typeface="Didact Gothic" panose="00000500000000000000" pitchFamily="2" charset="0"/>
              </a:rPr>
              <a:t>th</a:t>
            </a:r>
            <a:r>
              <a:rPr lang="en-US" sz="2000" dirty="0">
                <a:latin typeface="Didact Gothic" panose="00000500000000000000" pitchFamily="2" charset="0"/>
              </a:rPr>
              <a:t>	25</a:t>
            </a:r>
            <a:r>
              <a:rPr lang="en-US" sz="2000" baseline="30000" dirty="0">
                <a:latin typeface="Didact Gothic" panose="00000500000000000000" pitchFamily="2" charset="0"/>
              </a:rPr>
              <a:t>th</a:t>
            </a:r>
            <a:endParaRPr lang="en-US" sz="2000" dirty="0">
              <a:latin typeface="Didact Gothic" panose="00000500000000000000" pitchFamily="2" charset="0"/>
            </a:endParaRPr>
          </a:p>
        </p:txBody>
      </p:sp>
      <p:sp>
        <p:nvSpPr>
          <p:cNvPr id="8" name="Geschweifte Klammer links 7">
            <a:extLst>
              <a:ext uri="{FF2B5EF4-FFF2-40B4-BE49-F238E27FC236}">
                <a16:creationId xmlns:a16="http://schemas.microsoft.com/office/drawing/2014/main" id="{68C194D0-0BE8-4F44-B7C9-0B2087BFC336}"/>
              </a:ext>
            </a:extLst>
          </p:cNvPr>
          <p:cNvSpPr/>
          <p:nvPr/>
        </p:nvSpPr>
        <p:spPr>
          <a:xfrm rot="16200000">
            <a:off x="8743831" y="370587"/>
            <a:ext cx="259563" cy="4355691"/>
          </a:xfrm>
          <a:prstGeom prst="leftBrace">
            <a:avLst>
              <a:gd name="adj1" fmla="val 365314"/>
              <a:gd name="adj2" fmla="val 49829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47EA80CC-6AA9-5140-078E-C8093E2EF0F3}"/>
                  </a:ext>
                </a:extLst>
              </p:cNvPr>
              <p:cNvSpPr txBox="1"/>
              <p:nvPr/>
            </p:nvSpPr>
            <p:spPr>
              <a:xfrm>
                <a:off x="6695768" y="2765625"/>
                <a:ext cx="4355690" cy="4069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00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𝑚𝑜𝑛𝑡h</m:t>
                          </m:r>
                        </m:e>
                      </m:acc>
                    </m:oMath>
                  </m:oMathPara>
                </a14:m>
                <a:endParaRPr lang="en-US" sz="2000" dirty="0">
                  <a:latin typeface="Didact Gothic" panose="00000500000000000000" pitchFamily="2" charset="0"/>
                </a:endParaRPr>
              </a:p>
            </p:txBody>
          </p:sp>
        </mc:Choice>
        <mc:Fallback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47EA80CC-6AA9-5140-078E-C8093E2EF0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5768" y="2765625"/>
                <a:ext cx="4355690" cy="40697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3249622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25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75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 animBg="1"/>
      <p:bldP spid="9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6"/>
          <p:cNvSpPr txBox="1">
            <a:spLocks noGrp="1"/>
          </p:cNvSpPr>
          <p:nvPr>
            <p:ph type="title"/>
          </p:nvPr>
        </p:nvSpPr>
        <p:spPr>
          <a:xfrm>
            <a:off x="960000" y="359640"/>
            <a:ext cx="10272000" cy="830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algn="l"/>
            <a:r>
              <a:rPr lang="en-US" sz="3600" dirty="0"/>
              <a:t>Image References</a:t>
            </a:r>
            <a:endParaRPr sz="3600" dirty="0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0F204D70-BD0E-EB29-8550-30859C0DDCAE}"/>
              </a:ext>
            </a:extLst>
          </p:cNvPr>
          <p:cNvSpPr txBox="1">
            <a:spLocks/>
          </p:cNvSpPr>
          <p:nvPr/>
        </p:nvSpPr>
        <p:spPr>
          <a:xfrm>
            <a:off x="926116" y="1759980"/>
            <a:ext cx="10135174" cy="40843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42332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1219170" marR="0" lvl="1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828754" marR="0" lvl="2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2438339" marR="0" lvl="3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3047924" marR="0" lvl="4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3657509" marR="0" lvl="5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4267093" marR="0" lvl="6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4876678" marR="0" lvl="7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5486263" marR="0" lvl="8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139700" indent="0">
              <a:buNone/>
            </a:pPr>
            <a:r>
              <a:rPr lang="en-US" sz="2000" dirty="0"/>
              <a:t>[1] Treescape, "Global Warming: Unveiling the Unsettling Consequences," Treescape Planet, June 2023. [Online]. Available: https://treescapeplanet.org/global-warming-unveiling-the-unsettling-consequences/. [Accessed Dec. 10, 2023].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C7E2E951-198A-5197-BFD1-D05933B300B3}"/>
              </a:ext>
            </a:extLst>
          </p:cNvPr>
          <p:cNvSpPr txBox="1"/>
          <p:nvPr/>
        </p:nvSpPr>
        <p:spPr>
          <a:xfrm>
            <a:off x="916284" y="6361470"/>
            <a:ext cx="103730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Deep Learning AIGS538</a:t>
            </a:r>
          </a:p>
        </p:txBody>
      </p:sp>
    </p:spTree>
    <p:extLst>
      <p:ext uri="{BB962C8B-B14F-4D97-AF65-F5344CB8AC3E}">
        <p14:creationId xmlns:p14="http://schemas.microsoft.com/office/powerpoint/2010/main" val="67183351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>
        <p159:morph option="byObject"/>
      </p:transition>
    </mc:Choice>
    <mc:Fallback>
      <p:transition spd="slow" advClick="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6"/>
          <p:cNvSpPr txBox="1">
            <a:spLocks noGrp="1"/>
          </p:cNvSpPr>
          <p:nvPr>
            <p:ph type="title"/>
          </p:nvPr>
        </p:nvSpPr>
        <p:spPr>
          <a:xfrm>
            <a:off x="960000" y="359640"/>
            <a:ext cx="10272000" cy="830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-US" sz="3600" dirty="0"/>
              <a:t>Preparing Weather Data as Time Series</a:t>
            </a:r>
            <a:endParaRPr sz="3600" dirty="0"/>
          </a:p>
        </p:txBody>
      </p:sp>
      <p:sp>
        <p:nvSpPr>
          <p:cNvPr id="2" name="!!Subtitle 2">
            <a:extLst>
              <a:ext uri="{FF2B5EF4-FFF2-40B4-BE49-F238E27FC236}">
                <a16:creationId xmlns:a16="http://schemas.microsoft.com/office/drawing/2014/main" id="{0F204D70-BD0E-EB29-8550-30859C0DDCAE}"/>
              </a:ext>
            </a:extLst>
          </p:cNvPr>
          <p:cNvSpPr txBox="1">
            <a:spLocks/>
          </p:cNvSpPr>
          <p:nvPr/>
        </p:nvSpPr>
        <p:spPr>
          <a:xfrm>
            <a:off x="916284" y="1759980"/>
            <a:ext cx="5779484" cy="40843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42332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1219170" marR="0" lvl="1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828754" marR="0" lvl="2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2438339" marR="0" lvl="3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3047924" marR="0" lvl="4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3657509" marR="0" lvl="5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4267093" marR="0" lvl="6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4876678" marR="0" lvl="7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5486263" marR="0" lvl="8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4826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Data Collection:</a:t>
            </a:r>
            <a:r>
              <a:rPr lang="en-US" sz="2400" dirty="0"/>
              <a:t> </a:t>
            </a:r>
            <a:endParaRPr lang="en-US" sz="2000" dirty="0"/>
          </a:p>
          <a:p>
            <a:pPr marL="1092185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ERA5 Reanalysis data set</a:t>
            </a:r>
          </a:p>
          <a:p>
            <a:pPr marL="1092185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1940 to present</a:t>
            </a:r>
          </a:p>
          <a:p>
            <a:pPr marL="4826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Extraction:</a:t>
            </a:r>
          </a:p>
          <a:p>
            <a:pPr marL="1092185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Region: South Korea, 378 Stations</a:t>
            </a:r>
          </a:p>
          <a:p>
            <a:pPr marL="749285" lvl="1" indent="0">
              <a:buNone/>
            </a:pPr>
            <a:r>
              <a:rPr lang="en-US" sz="2000" dirty="0"/>
              <a:t>	[34°N, 38°N] &amp; [125°W, 130°E]</a:t>
            </a:r>
          </a:p>
          <a:p>
            <a:pPr marL="1092185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each month averaged over 5 days</a:t>
            </a:r>
          </a:p>
          <a:p>
            <a:pPr marL="4826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Feature Selection:</a:t>
            </a:r>
          </a:p>
          <a:p>
            <a:pPr marL="1092185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8 features in total from </a:t>
            </a:r>
            <a:r>
              <a:rPr lang="en-US" sz="2000" dirty="0" err="1"/>
              <a:t>Fister</a:t>
            </a:r>
            <a:r>
              <a:rPr lang="en-US" sz="2000" dirty="0"/>
              <a:t> et al. [2] </a:t>
            </a:r>
          </a:p>
          <a:p>
            <a:pPr marL="482600" indent="-3429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C7E2E951-198A-5197-BFD1-D05933B300B3}"/>
              </a:ext>
            </a:extLst>
          </p:cNvPr>
          <p:cNvSpPr txBox="1"/>
          <p:nvPr/>
        </p:nvSpPr>
        <p:spPr>
          <a:xfrm>
            <a:off x="916284" y="6361470"/>
            <a:ext cx="103730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Deep Learning AIGS538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0AC1D0B7-5266-EC8E-816F-C02B03D4B268}"/>
              </a:ext>
            </a:extLst>
          </p:cNvPr>
          <p:cNvSpPr txBox="1"/>
          <p:nvPr/>
        </p:nvSpPr>
        <p:spPr>
          <a:xfrm>
            <a:off x="6695768" y="4690293"/>
            <a:ext cx="43556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Didact Gothic" panose="00000500000000000000" pitchFamily="2" charset="0"/>
              </a:rPr>
              <a:t>1</a:t>
            </a:r>
            <a:r>
              <a:rPr lang="en-US" sz="2000" baseline="30000" dirty="0">
                <a:latin typeface="Didact Gothic" panose="00000500000000000000" pitchFamily="2" charset="0"/>
              </a:rPr>
              <a:t>st</a:t>
            </a:r>
            <a:r>
              <a:rPr lang="en-US" sz="2000" dirty="0">
                <a:latin typeface="Didact Gothic" panose="00000500000000000000" pitchFamily="2" charset="0"/>
              </a:rPr>
              <a:t>	7</a:t>
            </a:r>
            <a:r>
              <a:rPr lang="en-US" sz="2000" baseline="30000" dirty="0">
                <a:latin typeface="Didact Gothic" panose="00000500000000000000" pitchFamily="2" charset="0"/>
              </a:rPr>
              <a:t>th</a:t>
            </a:r>
            <a:r>
              <a:rPr lang="en-US" sz="2000" dirty="0">
                <a:latin typeface="Didact Gothic" panose="00000500000000000000" pitchFamily="2" charset="0"/>
              </a:rPr>
              <a:t>	13</a:t>
            </a:r>
            <a:r>
              <a:rPr lang="en-US" sz="2000" baseline="30000" dirty="0">
                <a:latin typeface="Didact Gothic" panose="00000500000000000000" pitchFamily="2" charset="0"/>
              </a:rPr>
              <a:t>th</a:t>
            </a:r>
            <a:r>
              <a:rPr lang="en-US" sz="2000" dirty="0">
                <a:latin typeface="Didact Gothic" panose="00000500000000000000" pitchFamily="2" charset="0"/>
              </a:rPr>
              <a:t>	19</a:t>
            </a:r>
            <a:r>
              <a:rPr lang="en-US" sz="2000" baseline="30000" dirty="0">
                <a:latin typeface="Didact Gothic" panose="00000500000000000000" pitchFamily="2" charset="0"/>
              </a:rPr>
              <a:t>th</a:t>
            </a:r>
            <a:r>
              <a:rPr lang="en-US" sz="2000" dirty="0">
                <a:latin typeface="Didact Gothic" panose="00000500000000000000" pitchFamily="2" charset="0"/>
              </a:rPr>
              <a:t>	25</a:t>
            </a:r>
            <a:r>
              <a:rPr lang="en-US" sz="2000" baseline="30000" dirty="0">
                <a:latin typeface="Didact Gothic" panose="00000500000000000000" pitchFamily="2" charset="0"/>
              </a:rPr>
              <a:t>th</a:t>
            </a:r>
            <a:endParaRPr lang="en-US" sz="2000" dirty="0">
              <a:latin typeface="Didact Gothic" panose="00000500000000000000" pitchFamily="2" charset="0"/>
            </a:endParaRPr>
          </a:p>
        </p:txBody>
      </p:sp>
      <p:sp>
        <p:nvSpPr>
          <p:cNvPr id="8" name="Geschweifte Klammer links 7">
            <a:extLst>
              <a:ext uri="{FF2B5EF4-FFF2-40B4-BE49-F238E27FC236}">
                <a16:creationId xmlns:a16="http://schemas.microsoft.com/office/drawing/2014/main" id="{68C194D0-0BE8-4F44-B7C9-0B2087BFC336}"/>
              </a:ext>
            </a:extLst>
          </p:cNvPr>
          <p:cNvSpPr/>
          <p:nvPr/>
        </p:nvSpPr>
        <p:spPr>
          <a:xfrm rot="16200000">
            <a:off x="8743831" y="3042339"/>
            <a:ext cx="259563" cy="4355691"/>
          </a:xfrm>
          <a:prstGeom prst="leftBrace">
            <a:avLst>
              <a:gd name="adj1" fmla="val 365314"/>
              <a:gd name="adj2" fmla="val 49829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47EA80CC-6AA9-5140-078E-C8093E2EF0F3}"/>
                  </a:ext>
                </a:extLst>
              </p:cNvPr>
              <p:cNvSpPr txBox="1"/>
              <p:nvPr/>
            </p:nvSpPr>
            <p:spPr>
              <a:xfrm>
                <a:off x="6695768" y="5437377"/>
                <a:ext cx="4355690" cy="4069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00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𝑚𝑜𝑛𝑡h</m:t>
                          </m:r>
                        </m:e>
                      </m:acc>
                    </m:oMath>
                  </m:oMathPara>
                </a14:m>
                <a:endParaRPr lang="en-US" sz="2000" dirty="0">
                  <a:latin typeface="Didact Gothic" panose="00000500000000000000" pitchFamily="2" charset="0"/>
                </a:endParaRPr>
              </a:p>
            </p:txBody>
          </p:sp>
        </mc:Choice>
        <mc:Fallback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47EA80CC-6AA9-5140-078E-C8093E2EF0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5768" y="5437377"/>
                <a:ext cx="4355690" cy="40697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" name="!! tab">
                <a:extLst>
                  <a:ext uri="{FF2B5EF4-FFF2-40B4-BE49-F238E27FC236}">
                    <a16:creationId xmlns:a16="http://schemas.microsoft.com/office/drawing/2014/main" id="{4A26EDA8-9910-8DFB-D44C-A53115C99FE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99871415"/>
                  </p:ext>
                </p:extLst>
              </p:nvPr>
            </p:nvGraphicFramePr>
            <p:xfrm>
              <a:off x="6695767" y="1326617"/>
              <a:ext cx="4355690" cy="3261360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3523119">
                      <a:extLst>
                        <a:ext uri="{9D8B030D-6E8A-4147-A177-3AD203B41FA5}">
                          <a16:colId xmlns:a16="http://schemas.microsoft.com/office/drawing/2014/main" val="2071096137"/>
                        </a:ext>
                      </a:extLst>
                    </a:gridCol>
                    <a:gridCol w="832571">
                      <a:extLst>
                        <a:ext uri="{9D8B030D-6E8A-4147-A177-3AD203B41FA5}">
                          <a16:colId xmlns:a16="http://schemas.microsoft.com/office/drawing/2014/main" val="1618980446"/>
                        </a:ext>
                      </a:extLst>
                    </a:gridCol>
                  </a:tblGrid>
                  <a:tr h="332000">
                    <a:tc>
                      <a:txBody>
                        <a:bodyPr/>
                        <a:lstStyle/>
                        <a:p>
                          <a:r>
                            <a:rPr lang="en-US" sz="1600" dirty="0">
                              <a:solidFill>
                                <a:schemeClr val="tx1"/>
                              </a:solidFill>
                              <a:latin typeface="Didact Gothic" panose="00000500000000000000" pitchFamily="2" charset="0"/>
                            </a:rPr>
                            <a:t>Variable</a:t>
                          </a:r>
                        </a:p>
                      </a:txBody>
                      <a:tcPr>
                        <a:lnL w="9525" cap="flat" cmpd="sng" algn="ctr">
                          <a:noFill/>
                          <a:prstDash val="solid"/>
                        </a:lnL>
                        <a:lnR>
                          <a:noFill/>
                        </a:lnR>
                        <a:lnT w="9525" cap="flat" cmpd="sng" algn="ctr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  <a:latin typeface="Didact Gothic" panose="00000500000000000000" pitchFamily="2" charset="0"/>
                            </a:rPr>
                            <a:t>Unit</a:t>
                          </a:r>
                        </a:p>
                      </a:txBody>
                      <a:tcPr>
                        <a:lnL>
                          <a:noFill/>
                        </a:lnL>
                        <a:lnR w="9525" cap="flat" cmpd="sng" algn="ctr">
                          <a:noFill/>
                          <a:prstDash val="solid"/>
                        </a:lnR>
                        <a:lnT w="9525" cap="flat" cmpd="sng" algn="ctr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56170345"/>
                      </a:ext>
                    </a:extLst>
                  </a:tr>
                  <a:tr h="332000">
                    <a:tc>
                      <a:txBody>
                        <a:bodyPr/>
                        <a:lstStyle/>
                        <a:p>
                          <a:r>
                            <a:rPr lang="en-US" sz="1600" dirty="0">
                              <a:solidFill>
                                <a:schemeClr val="tx1"/>
                              </a:solidFill>
                              <a:latin typeface="Didact Gothic" panose="00000500000000000000" pitchFamily="2" charset="0"/>
                            </a:rPr>
                            <a:t>10 m u-component of wind</a:t>
                          </a:r>
                        </a:p>
                      </a:txBody>
                      <a:tcPr>
                        <a:lnL w="9525" cap="flat" cmpd="sng" algn="ctr">
                          <a:noFill/>
                          <a:prstDash val="solid"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de-DE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sSup>
                                  <m:sSupPr>
                                    <m:ctrlPr>
                                      <a:rPr lang="de-DE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p>
                                    <m:r>
                                      <a:rPr lang="de-DE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de-DE" sz="1600" b="0" dirty="0">
                            <a:solidFill>
                              <a:schemeClr val="tx1"/>
                            </a:solidFill>
                            <a:latin typeface="Didact Gothic" panose="00000500000000000000" pitchFamily="2" charset="0"/>
                          </a:endParaRPr>
                        </a:p>
                      </a:txBody>
                      <a:tcPr>
                        <a:lnL>
                          <a:noFill/>
                        </a:lnL>
                        <a:lnR w="9525" cap="flat" cmpd="sng" algn="ctr">
                          <a:noFill/>
                          <a:prstDash val="soli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65223221"/>
                      </a:ext>
                    </a:extLst>
                  </a:tr>
                  <a:tr h="332000">
                    <a:tc>
                      <a:txBody>
                        <a:bodyPr/>
                        <a:lstStyle/>
                        <a:p>
                          <a:r>
                            <a:rPr lang="en-US" sz="1600" dirty="0">
                              <a:solidFill>
                                <a:schemeClr val="tx1"/>
                              </a:solidFill>
                              <a:latin typeface="Didact Gothic" panose="00000500000000000000" pitchFamily="2" charset="0"/>
                            </a:rPr>
                            <a:t>10 m v-component of wind</a:t>
                          </a:r>
                        </a:p>
                      </a:txBody>
                      <a:tcPr>
                        <a:lnL w="9525" cap="flat" cmpd="sng" algn="ctr">
                          <a:noFill/>
                          <a:prstDash val="solid"/>
                        </a:lnL>
                        <a:lnR>
                          <a:noFill/>
                        </a:lnR>
                        <a:lnT w="9525" cap="flat" cmpd="sng" algn="ctr">
                          <a:noFill/>
                          <a:prstDash val="solid"/>
                        </a:lnT>
                        <a:lnB w="9525" cap="flat" cmpd="sng" algn="ctr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de-DE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sSup>
                                  <m:sSupPr>
                                    <m:ctrlPr>
                                      <a:rPr lang="de-DE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p>
                                    <m:r>
                                      <a:rPr lang="de-DE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tx1"/>
                            </a:solidFill>
                            <a:latin typeface="Didact Gothic" panose="00000500000000000000" pitchFamily="2" charset="0"/>
                          </a:endParaRPr>
                        </a:p>
                      </a:txBody>
                      <a:tcPr>
                        <a:lnL>
                          <a:noFill/>
                        </a:lnL>
                        <a:lnR w="9525" cap="flat" cmpd="sng" algn="ctr">
                          <a:noFill/>
                          <a:prstDash val="solid"/>
                        </a:lnR>
                        <a:lnT w="9525" cap="flat" cmpd="sng" algn="ctr">
                          <a:noFill/>
                          <a:prstDash val="solid"/>
                        </a:lnT>
                        <a:lnB w="9525" cap="flat" cmpd="sng" algn="ctr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457198290"/>
                      </a:ext>
                    </a:extLst>
                  </a:tr>
                  <a:tr h="332000">
                    <a:tc>
                      <a:txBody>
                        <a:bodyPr/>
                        <a:lstStyle/>
                        <a:p>
                          <a:r>
                            <a:rPr lang="en-US" sz="1600" dirty="0">
                              <a:solidFill>
                                <a:schemeClr val="tx1"/>
                              </a:solidFill>
                              <a:latin typeface="Didact Gothic" panose="00000500000000000000" pitchFamily="2" charset="0"/>
                            </a:rPr>
                            <a:t>100 m u-component of wind</a:t>
                          </a:r>
                        </a:p>
                      </a:txBody>
                      <a:tcPr>
                        <a:lnL w="9525" cap="flat" cmpd="sng" algn="ctr">
                          <a:noFill/>
                          <a:prstDash val="solid"/>
                        </a:lnL>
                        <a:lnR>
                          <a:noFill/>
                        </a:lnR>
                        <a:lnT w="9525" cap="flat" cmpd="sng" algn="ctr">
                          <a:noFill/>
                          <a:prstDash val="solid"/>
                        </a:lnT>
                        <a:lnB w="9525" cap="flat" cmpd="sng" algn="ctr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de-DE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sSup>
                                  <m:sSupPr>
                                    <m:ctrlPr>
                                      <a:rPr lang="de-DE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p>
                                    <m:r>
                                      <a:rPr lang="de-DE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tx1"/>
                            </a:solidFill>
                            <a:latin typeface="Didact Gothic" panose="00000500000000000000" pitchFamily="2" charset="0"/>
                          </a:endParaRPr>
                        </a:p>
                      </a:txBody>
                      <a:tcPr>
                        <a:lnL>
                          <a:noFill/>
                        </a:lnL>
                        <a:lnR w="9525" cap="flat" cmpd="sng" algn="ctr">
                          <a:noFill/>
                          <a:prstDash val="solid"/>
                        </a:lnR>
                        <a:lnT w="9525" cap="flat" cmpd="sng" algn="ctr">
                          <a:noFill/>
                          <a:prstDash val="solid"/>
                        </a:lnT>
                        <a:lnB w="9525" cap="flat" cmpd="sng" algn="ctr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053819349"/>
                      </a:ext>
                    </a:extLst>
                  </a:tr>
                  <a:tr h="332000">
                    <a:tc>
                      <a:txBody>
                        <a:bodyPr/>
                        <a:lstStyle/>
                        <a:p>
                          <a:r>
                            <a:rPr lang="en-US" sz="1600" dirty="0">
                              <a:solidFill>
                                <a:schemeClr val="tx1"/>
                              </a:solidFill>
                              <a:latin typeface="Didact Gothic" panose="00000500000000000000" pitchFamily="2" charset="0"/>
                            </a:rPr>
                            <a:t>100 m v-component of wind</a:t>
                          </a:r>
                        </a:p>
                      </a:txBody>
                      <a:tcPr>
                        <a:lnL w="9525" cap="flat" cmpd="sng" algn="ctr">
                          <a:noFill/>
                          <a:prstDash val="solid"/>
                        </a:lnL>
                        <a:lnR>
                          <a:noFill/>
                        </a:lnR>
                        <a:lnT w="9525" cap="flat" cmpd="sng" algn="ctr">
                          <a:noFill/>
                          <a:prstDash val="solid"/>
                        </a:lnT>
                        <a:lnB w="9525" cap="flat" cmpd="sng" algn="ctr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de-DE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sSup>
                                  <m:sSupPr>
                                    <m:ctrlPr>
                                      <a:rPr lang="de-DE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p>
                                    <m:r>
                                      <a:rPr lang="de-DE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tx1"/>
                            </a:solidFill>
                            <a:latin typeface="Didact Gothic" panose="00000500000000000000" pitchFamily="2" charset="0"/>
                          </a:endParaRPr>
                        </a:p>
                      </a:txBody>
                      <a:tcPr>
                        <a:lnL>
                          <a:noFill/>
                        </a:lnL>
                        <a:lnR w="9525" cap="flat" cmpd="sng" algn="ctr">
                          <a:noFill/>
                          <a:prstDash val="solid"/>
                        </a:lnR>
                        <a:lnT w="9525" cap="flat" cmpd="sng" algn="ctr">
                          <a:noFill/>
                          <a:prstDash val="solid"/>
                        </a:lnT>
                        <a:lnB w="9525" cap="flat" cmpd="sng" algn="ctr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31738741"/>
                      </a:ext>
                    </a:extLst>
                  </a:tr>
                  <a:tr h="332000">
                    <a:tc>
                      <a:txBody>
                        <a:bodyPr/>
                        <a:lstStyle/>
                        <a:p>
                          <a:r>
                            <a:rPr lang="en-US" sz="1600" dirty="0">
                              <a:solidFill>
                                <a:schemeClr val="tx1"/>
                              </a:solidFill>
                              <a:latin typeface="Didact Gothic" panose="00000500000000000000" pitchFamily="2" charset="0"/>
                            </a:rPr>
                            <a:t>mean sea level pressure</a:t>
                          </a:r>
                        </a:p>
                      </a:txBody>
                      <a:tcPr>
                        <a:lnL w="9525" cap="flat" cmpd="sng" algn="ctr">
                          <a:noFill/>
                          <a:prstDash val="solid"/>
                        </a:lnL>
                        <a:lnR>
                          <a:noFill/>
                        </a:lnR>
                        <a:lnT w="9525" cap="flat" cmpd="sng" algn="ctr">
                          <a:noFill/>
                          <a:prstDash val="solid"/>
                        </a:lnT>
                        <a:lnB w="9525" cap="flat" cmpd="sng" algn="ctr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𝑃𝑎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tx1"/>
                            </a:solidFill>
                            <a:latin typeface="Didact Gothic" panose="00000500000000000000" pitchFamily="2" charset="0"/>
                          </a:endParaRPr>
                        </a:p>
                      </a:txBody>
                      <a:tcPr>
                        <a:lnL>
                          <a:noFill/>
                        </a:lnL>
                        <a:lnR w="9525" cap="flat" cmpd="sng" algn="ctr">
                          <a:noFill/>
                          <a:prstDash val="solid"/>
                        </a:lnR>
                        <a:lnT w="9525" cap="flat" cmpd="sng" algn="ctr">
                          <a:noFill/>
                          <a:prstDash val="solid"/>
                        </a:lnT>
                        <a:lnB w="9525" cap="flat" cmpd="sng" algn="ctr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236720617"/>
                      </a:ext>
                    </a:extLst>
                  </a:tr>
                  <a:tr h="332000">
                    <a:tc>
                      <a:txBody>
                        <a:bodyPr/>
                        <a:lstStyle/>
                        <a:p>
                          <a:r>
                            <a:rPr lang="en-US" sz="1600" dirty="0">
                              <a:solidFill>
                                <a:schemeClr val="tx1"/>
                              </a:solidFill>
                              <a:latin typeface="Didact Gothic" panose="00000500000000000000" pitchFamily="2" charset="0"/>
                            </a:rPr>
                            <a:t>volumetric soil water layer 1</a:t>
                          </a:r>
                        </a:p>
                      </a:txBody>
                      <a:tcPr>
                        <a:lnL w="9525" cap="flat" cmpd="sng" algn="ctr">
                          <a:noFill/>
                          <a:prstDash val="solid"/>
                        </a:lnL>
                        <a:lnR>
                          <a:noFill/>
                        </a:lnR>
                        <a:lnT w="9525" cap="flat" cmpd="sng" algn="ctr">
                          <a:noFill/>
                          <a:prstDash val="solid"/>
                        </a:lnT>
                        <a:lnB w="9525" cap="flat" cmpd="sng" algn="ctr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de-DE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p>
                                    <m:r>
                                      <a:rPr lang="de-DE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  <m:r>
                                  <a:rPr lang="de-DE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sSup>
                                  <m:sSupPr>
                                    <m:ctrlPr>
                                      <a:rPr lang="de-DE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p>
                                    <m:r>
                                      <a:rPr lang="de-DE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−3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tx1"/>
                            </a:solidFill>
                            <a:latin typeface="Didact Gothic" panose="00000500000000000000" pitchFamily="2" charset="0"/>
                          </a:endParaRPr>
                        </a:p>
                      </a:txBody>
                      <a:tcPr>
                        <a:lnL>
                          <a:noFill/>
                        </a:lnL>
                        <a:lnR w="9525" cap="flat" cmpd="sng" algn="ctr">
                          <a:noFill/>
                          <a:prstDash val="solid"/>
                        </a:lnR>
                        <a:lnT w="9525" cap="flat" cmpd="sng" algn="ctr">
                          <a:noFill/>
                          <a:prstDash val="solid"/>
                        </a:lnT>
                        <a:lnB w="9525" cap="flat" cmpd="sng" algn="ctr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460789843"/>
                      </a:ext>
                    </a:extLst>
                  </a:tr>
                  <a:tr h="332000">
                    <a:tc>
                      <a:txBody>
                        <a:bodyPr/>
                        <a:lstStyle/>
                        <a:p>
                          <a:r>
                            <a:rPr lang="en-US" sz="1600" dirty="0">
                              <a:solidFill>
                                <a:schemeClr val="tx1"/>
                              </a:solidFill>
                              <a:latin typeface="Didact Gothic" panose="00000500000000000000" pitchFamily="2" charset="0"/>
                            </a:rPr>
                            <a:t>geopotential pressure level on 500 </a:t>
                          </a:r>
                          <a:r>
                            <a:rPr lang="en-US" sz="1600" dirty="0" err="1">
                              <a:solidFill>
                                <a:schemeClr val="tx1"/>
                              </a:solidFill>
                              <a:latin typeface="Didact Gothic" panose="00000500000000000000" pitchFamily="2" charset="0"/>
                            </a:rPr>
                            <a:t>hPa</a:t>
                          </a:r>
                          <a:endParaRPr lang="en-US" sz="1600" dirty="0">
                            <a:solidFill>
                              <a:schemeClr val="tx1"/>
                            </a:solidFill>
                            <a:latin typeface="Didact Gothic" panose="00000500000000000000" pitchFamily="2" charset="0"/>
                          </a:endParaRPr>
                        </a:p>
                      </a:txBody>
                      <a:tcPr>
                        <a:lnL w="9525" cap="flat" cmpd="sng" algn="ctr">
                          <a:noFill/>
                          <a:prstDash val="solid"/>
                        </a:lnL>
                        <a:lnR>
                          <a:noFill/>
                        </a:lnR>
                        <a:lnT w="9525" cap="flat" cmpd="sng" algn="ctr">
                          <a:noFill/>
                          <a:prstDash val="solid"/>
                        </a:lnT>
                        <a:lnB w="9525" cap="flat" cmpd="sng" algn="ctr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de-DE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p>
                                    <m:r>
                                      <a:rPr lang="de-DE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de-DE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sSup>
                                  <m:sSupPr>
                                    <m:ctrlPr>
                                      <a:rPr lang="de-DE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p>
                                    <m:r>
                                      <a:rPr lang="de-DE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tx1"/>
                            </a:solidFill>
                            <a:latin typeface="Didact Gothic" panose="00000500000000000000" pitchFamily="2" charset="0"/>
                          </a:endParaRPr>
                        </a:p>
                      </a:txBody>
                      <a:tcPr>
                        <a:lnL>
                          <a:noFill/>
                        </a:lnL>
                        <a:lnR w="9525" cap="flat" cmpd="sng" algn="ctr">
                          <a:noFill/>
                          <a:prstDash val="solid"/>
                        </a:lnR>
                        <a:lnT w="9525" cap="flat" cmpd="sng" algn="ctr">
                          <a:noFill/>
                          <a:prstDash val="solid"/>
                        </a:lnT>
                        <a:lnB w="9525" cap="flat" cmpd="sng" algn="ctr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874672207"/>
                      </a:ext>
                    </a:extLst>
                  </a:tr>
                  <a:tr h="332000">
                    <a:tc>
                      <a:txBody>
                        <a:bodyPr/>
                        <a:lstStyle/>
                        <a:p>
                          <a:r>
                            <a:rPr lang="en-US" sz="1600" dirty="0">
                              <a:solidFill>
                                <a:schemeClr val="tx1"/>
                              </a:solidFill>
                              <a:latin typeface="Didact Gothic" panose="00000500000000000000" pitchFamily="2" charset="0"/>
                            </a:rPr>
                            <a:t>air temperature (at 2m)</a:t>
                          </a:r>
                        </a:p>
                      </a:txBody>
                      <a:tcPr>
                        <a:lnL w="9525" cap="flat" cmpd="sng" algn="ctr">
                          <a:noFill/>
                          <a:prstDash val="solid"/>
                        </a:lnL>
                        <a:lnR>
                          <a:noFill/>
                        </a:lnR>
                        <a:lnT w="9525" cap="flat" cmpd="sng" algn="ctr">
                          <a:noFill/>
                          <a:prstDash val="solid"/>
                        </a:lnT>
                        <a:lnB w="9525" cap="flat" cmpd="sng" algn="ctr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tx1"/>
                            </a:solidFill>
                            <a:latin typeface="Didact Gothic" panose="00000500000000000000" pitchFamily="2" charset="0"/>
                          </a:endParaRPr>
                        </a:p>
                      </a:txBody>
                      <a:tcPr>
                        <a:lnL>
                          <a:noFill/>
                        </a:lnL>
                        <a:lnR w="9525" cap="flat" cmpd="sng" algn="ctr">
                          <a:noFill/>
                          <a:prstDash val="solid"/>
                        </a:lnR>
                        <a:lnT w="9525" cap="flat" cmpd="sng" algn="ctr">
                          <a:noFill/>
                          <a:prstDash val="solid"/>
                        </a:lnT>
                        <a:lnB w="9525" cap="flat" cmpd="sng" algn="ctr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540243270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4" name="!! tab">
                <a:extLst>
                  <a:ext uri="{FF2B5EF4-FFF2-40B4-BE49-F238E27FC236}">
                    <a16:creationId xmlns:a16="http://schemas.microsoft.com/office/drawing/2014/main" id="{4A26EDA8-9910-8DFB-D44C-A53115C99FE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99871415"/>
                  </p:ext>
                </p:extLst>
              </p:nvPr>
            </p:nvGraphicFramePr>
            <p:xfrm>
              <a:off x="6695767" y="1326617"/>
              <a:ext cx="4355690" cy="3261360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3523119">
                      <a:extLst>
                        <a:ext uri="{9D8B030D-6E8A-4147-A177-3AD203B41FA5}">
                          <a16:colId xmlns:a16="http://schemas.microsoft.com/office/drawing/2014/main" val="2071096137"/>
                        </a:ext>
                      </a:extLst>
                    </a:gridCol>
                    <a:gridCol w="832571">
                      <a:extLst>
                        <a:ext uri="{9D8B030D-6E8A-4147-A177-3AD203B41FA5}">
                          <a16:colId xmlns:a16="http://schemas.microsoft.com/office/drawing/2014/main" val="1618980446"/>
                        </a:ext>
                      </a:extLst>
                    </a:gridCol>
                  </a:tblGrid>
                  <a:tr h="335280">
                    <a:tc>
                      <a:txBody>
                        <a:bodyPr/>
                        <a:lstStyle/>
                        <a:p>
                          <a:r>
                            <a:rPr lang="en-US" sz="1600" dirty="0">
                              <a:solidFill>
                                <a:schemeClr val="tx1"/>
                              </a:solidFill>
                              <a:latin typeface="Didact Gothic" panose="00000500000000000000" pitchFamily="2" charset="0"/>
                            </a:rPr>
                            <a:t>Variable</a:t>
                          </a:r>
                        </a:p>
                      </a:txBody>
                      <a:tcPr>
                        <a:lnL w="9525" cap="flat" cmpd="sng" algn="ctr">
                          <a:noFill/>
                          <a:prstDash val="solid"/>
                        </a:lnL>
                        <a:lnR>
                          <a:noFill/>
                        </a:lnR>
                        <a:lnT w="9525" cap="flat" cmpd="sng" algn="ctr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  <a:latin typeface="Didact Gothic" panose="00000500000000000000" pitchFamily="2" charset="0"/>
                            </a:rPr>
                            <a:t>Unit</a:t>
                          </a:r>
                        </a:p>
                      </a:txBody>
                      <a:tcPr>
                        <a:lnL>
                          <a:noFill/>
                        </a:lnL>
                        <a:lnR w="9525" cap="flat" cmpd="sng" algn="ctr">
                          <a:noFill/>
                          <a:prstDash val="solid"/>
                        </a:lnR>
                        <a:lnT w="9525" cap="flat" cmpd="sng" algn="ctr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56170345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r>
                            <a:rPr lang="en-US" sz="1600" dirty="0">
                              <a:solidFill>
                                <a:schemeClr val="tx1"/>
                              </a:solidFill>
                              <a:latin typeface="Didact Gothic" panose="00000500000000000000" pitchFamily="2" charset="0"/>
                            </a:rPr>
                            <a:t>10 m u-component of wind</a:t>
                          </a:r>
                        </a:p>
                      </a:txBody>
                      <a:tcPr>
                        <a:lnL w="9525" cap="flat" cmpd="sng" algn="ctr">
                          <a:noFill/>
                          <a:prstDash val="solid"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>
                          <a:noFill/>
                        </a:lnL>
                        <a:lnR w="9525" cap="flat" cmpd="sng" algn="ctr">
                          <a:noFill/>
                          <a:prstDash val="soli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421898" t="-103636" r="-730" b="-79818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5223221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r>
                            <a:rPr lang="en-US" sz="1600" dirty="0">
                              <a:solidFill>
                                <a:schemeClr val="tx1"/>
                              </a:solidFill>
                              <a:latin typeface="Didact Gothic" panose="00000500000000000000" pitchFamily="2" charset="0"/>
                            </a:rPr>
                            <a:t>10 m v-component of wind</a:t>
                          </a:r>
                        </a:p>
                      </a:txBody>
                      <a:tcPr>
                        <a:lnL w="9525" cap="flat" cmpd="sng" algn="ctr">
                          <a:noFill/>
                          <a:prstDash val="solid"/>
                        </a:lnL>
                        <a:lnR>
                          <a:noFill/>
                        </a:lnR>
                        <a:lnT w="9525" cap="flat" cmpd="sng" algn="ctr">
                          <a:noFill/>
                          <a:prstDash val="solid"/>
                        </a:lnT>
                        <a:lnB w="9525" cap="flat" cmpd="sng" algn="ctr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>
                          <a:noFill/>
                        </a:lnL>
                        <a:lnR w="9525" cap="flat" cmpd="sng" algn="ctr">
                          <a:noFill/>
                          <a:prstDash val="solid"/>
                        </a:lnR>
                        <a:lnT w="9525" cap="flat" cmpd="sng" algn="ctr">
                          <a:noFill/>
                          <a:prstDash val="solid"/>
                        </a:lnT>
                        <a:lnB w="9525" cap="flat" cmpd="sng" algn="ctr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421898" t="-203636" r="-730" b="-69818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57198290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r>
                            <a:rPr lang="en-US" sz="1600" dirty="0">
                              <a:solidFill>
                                <a:schemeClr val="tx1"/>
                              </a:solidFill>
                              <a:latin typeface="Didact Gothic" panose="00000500000000000000" pitchFamily="2" charset="0"/>
                            </a:rPr>
                            <a:t>100 m u-component of wind</a:t>
                          </a:r>
                        </a:p>
                      </a:txBody>
                      <a:tcPr>
                        <a:lnL w="9525" cap="flat" cmpd="sng" algn="ctr">
                          <a:noFill/>
                          <a:prstDash val="solid"/>
                        </a:lnL>
                        <a:lnR>
                          <a:noFill/>
                        </a:lnR>
                        <a:lnT w="9525" cap="flat" cmpd="sng" algn="ctr">
                          <a:noFill/>
                          <a:prstDash val="solid"/>
                        </a:lnT>
                        <a:lnB w="9525" cap="flat" cmpd="sng" algn="ctr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>
                          <a:noFill/>
                        </a:lnL>
                        <a:lnR w="9525" cap="flat" cmpd="sng" algn="ctr">
                          <a:noFill/>
                          <a:prstDash val="solid"/>
                        </a:lnR>
                        <a:lnT w="9525" cap="flat" cmpd="sng" algn="ctr">
                          <a:noFill/>
                          <a:prstDash val="solid"/>
                        </a:lnT>
                        <a:lnB w="9525" cap="flat" cmpd="sng" algn="ctr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421898" t="-303636" r="-730" b="-59818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53819349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r>
                            <a:rPr lang="en-US" sz="1600" dirty="0">
                              <a:solidFill>
                                <a:schemeClr val="tx1"/>
                              </a:solidFill>
                              <a:latin typeface="Didact Gothic" panose="00000500000000000000" pitchFamily="2" charset="0"/>
                            </a:rPr>
                            <a:t>100 m v-component of wind</a:t>
                          </a:r>
                        </a:p>
                      </a:txBody>
                      <a:tcPr>
                        <a:lnL w="9525" cap="flat" cmpd="sng" algn="ctr">
                          <a:noFill/>
                          <a:prstDash val="solid"/>
                        </a:lnL>
                        <a:lnR>
                          <a:noFill/>
                        </a:lnR>
                        <a:lnT w="9525" cap="flat" cmpd="sng" algn="ctr">
                          <a:noFill/>
                          <a:prstDash val="solid"/>
                        </a:lnT>
                        <a:lnB w="9525" cap="flat" cmpd="sng" algn="ctr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>
                          <a:noFill/>
                        </a:lnL>
                        <a:lnR w="9525" cap="flat" cmpd="sng" algn="ctr">
                          <a:noFill/>
                          <a:prstDash val="solid"/>
                        </a:lnR>
                        <a:lnT w="9525" cap="flat" cmpd="sng" algn="ctr">
                          <a:noFill/>
                          <a:prstDash val="solid"/>
                        </a:lnT>
                        <a:lnB w="9525" cap="flat" cmpd="sng" algn="ctr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421898" t="-396429" r="-730" b="-487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1738741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r>
                            <a:rPr lang="en-US" sz="1600" dirty="0">
                              <a:solidFill>
                                <a:schemeClr val="tx1"/>
                              </a:solidFill>
                              <a:latin typeface="Didact Gothic" panose="00000500000000000000" pitchFamily="2" charset="0"/>
                            </a:rPr>
                            <a:t>mean sea level pressure</a:t>
                          </a:r>
                        </a:p>
                      </a:txBody>
                      <a:tcPr>
                        <a:lnL w="9525" cap="flat" cmpd="sng" algn="ctr">
                          <a:noFill/>
                          <a:prstDash val="solid"/>
                        </a:lnL>
                        <a:lnR>
                          <a:noFill/>
                        </a:lnR>
                        <a:lnT w="9525" cap="flat" cmpd="sng" algn="ctr">
                          <a:noFill/>
                          <a:prstDash val="solid"/>
                        </a:lnT>
                        <a:lnB w="9525" cap="flat" cmpd="sng" algn="ctr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>
                          <a:noFill/>
                        </a:lnL>
                        <a:lnR w="9525" cap="flat" cmpd="sng" algn="ctr">
                          <a:noFill/>
                          <a:prstDash val="solid"/>
                        </a:lnR>
                        <a:lnT w="9525" cap="flat" cmpd="sng" algn="ctr">
                          <a:noFill/>
                          <a:prstDash val="solid"/>
                        </a:lnT>
                        <a:lnB w="9525" cap="flat" cmpd="sng" algn="ctr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421898" t="-505455" r="-730" b="-39636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36720617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r>
                            <a:rPr lang="en-US" sz="1600" dirty="0">
                              <a:solidFill>
                                <a:schemeClr val="tx1"/>
                              </a:solidFill>
                              <a:latin typeface="Didact Gothic" panose="00000500000000000000" pitchFamily="2" charset="0"/>
                            </a:rPr>
                            <a:t>volumetric soil water layer 1</a:t>
                          </a:r>
                        </a:p>
                      </a:txBody>
                      <a:tcPr>
                        <a:lnL w="9525" cap="flat" cmpd="sng" algn="ctr">
                          <a:noFill/>
                          <a:prstDash val="solid"/>
                        </a:lnL>
                        <a:lnR>
                          <a:noFill/>
                        </a:lnR>
                        <a:lnT w="9525" cap="flat" cmpd="sng" algn="ctr">
                          <a:noFill/>
                          <a:prstDash val="solid"/>
                        </a:lnT>
                        <a:lnB w="9525" cap="flat" cmpd="sng" algn="ctr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>
                          <a:noFill/>
                        </a:lnL>
                        <a:lnR w="9525" cap="flat" cmpd="sng" algn="ctr">
                          <a:noFill/>
                          <a:prstDash val="solid"/>
                        </a:lnR>
                        <a:lnT w="9525" cap="flat" cmpd="sng" algn="ctr">
                          <a:noFill/>
                          <a:prstDash val="solid"/>
                        </a:lnT>
                        <a:lnB w="9525" cap="flat" cmpd="sng" algn="ctr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421898" t="-605455" r="-730" b="-29636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60789843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r>
                            <a:rPr lang="en-US" sz="1600" dirty="0">
                              <a:solidFill>
                                <a:schemeClr val="tx1"/>
                              </a:solidFill>
                              <a:latin typeface="Didact Gothic" panose="00000500000000000000" pitchFamily="2" charset="0"/>
                            </a:rPr>
                            <a:t>geopotential pressure level on 500 </a:t>
                          </a:r>
                          <a:r>
                            <a:rPr lang="en-US" sz="1600" dirty="0" err="1">
                              <a:solidFill>
                                <a:schemeClr val="tx1"/>
                              </a:solidFill>
                              <a:latin typeface="Didact Gothic" panose="00000500000000000000" pitchFamily="2" charset="0"/>
                            </a:rPr>
                            <a:t>hPa</a:t>
                          </a:r>
                          <a:endParaRPr lang="en-US" sz="1600" dirty="0">
                            <a:solidFill>
                              <a:schemeClr val="tx1"/>
                            </a:solidFill>
                            <a:latin typeface="Didact Gothic" panose="00000500000000000000" pitchFamily="2" charset="0"/>
                          </a:endParaRPr>
                        </a:p>
                      </a:txBody>
                      <a:tcPr>
                        <a:lnL w="9525" cap="flat" cmpd="sng" algn="ctr">
                          <a:noFill/>
                          <a:prstDash val="solid"/>
                        </a:lnL>
                        <a:lnR>
                          <a:noFill/>
                        </a:lnR>
                        <a:lnT w="9525" cap="flat" cmpd="sng" algn="ctr">
                          <a:noFill/>
                          <a:prstDash val="solid"/>
                        </a:lnT>
                        <a:lnB w="9525" cap="flat" cmpd="sng" algn="ctr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>
                          <a:noFill/>
                        </a:lnL>
                        <a:lnR w="9525" cap="flat" cmpd="sng" algn="ctr">
                          <a:noFill/>
                          <a:prstDash val="solid"/>
                        </a:lnR>
                        <a:lnT w="9525" cap="flat" cmpd="sng" algn="ctr">
                          <a:noFill/>
                          <a:prstDash val="solid"/>
                        </a:lnT>
                        <a:lnB w="9525" cap="flat" cmpd="sng" algn="ctr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421898" t="-408421" r="-730" b="-715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74672207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r>
                            <a:rPr lang="en-US" sz="1600" dirty="0">
                              <a:solidFill>
                                <a:schemeClr val="tx1"/>
                              </a:solidFill>
                              <a:latin typeface="Didact Gothic" panose="00000500000000000000" pitchFamily="2" charset="0"/>
                            </a:rPr>
                            <a:t>air temperature (at 2m)</a:t>
                          </a:r>
                        </a:p>
                      </a:txBody>
                      <a:tcPr>
                        <a:lnL w="9525" cap="flat" cmpd="sng" algn="ctr">
                          <a:noFill/>
                          <a:prstDash val="solid"/>
                        </a:lnL>
                        <a:lnR>
                          <a:noFill/>
                        </a:lnR>
                        <a:lnT w="9525" cap="flat" cmpd="sng" algn="ctr">
                          <a:noFill/>
                          <a:prstDash val="solid"/>
                        </a:lnT>
                        <a:lnB w="9525" cap="flat" cmpd="sng" algn="ctr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>
                          <a:noFill/>
                        </a:lnL>
                        <a:lnR w="9525" cap="flat" cmpd="sng" algn="ctr">
                          <a:noFill/>
                          <a:prstDash val="solid"/>
                        </a:lnR>
                        <a:lnT w="9525" cap="flat" cmpd="sng" algn="ctr">
                          <a:noFill/>
                          <a:prstDash val="solid"/>
                        </a:lnT>
                        <a:lnB w="9525" cap="flat" cmpd="sng" algn="ctr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421898" t="-878182" r="-730" b="-2363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40243270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72591892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6"/>
          <p:cNvSpPr txBox="1">
            <a:spLocks noGrp="1"/>
          </p:cNvSpPr>
          <p:nvPr>
            <p:ph type="title"/>
          </p:nvPr>
        </p:nvSpPr>
        <p:spPr>
          <a:xfrm>
            <a:off x="960000" y="359640"/>
            <a:ext cx="10272000" cy="830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-US" sz="3600" dirty="0"/>
              <a:t>Preparing Weather Data as Time Series</a:t>
            </a:r>
            <a:endParaRPr sz="3600" dirty="0"/>
          </a:p>
        </p:txBody>
      </p:sp>
      <p:sp>
        <p:nvSpPr>
          <p:cNvPr id="2" name="!!Subtitle 2">
            <a:extLst>
              <a:ext uri="{FF2B5EF4-FFF2-40B4-BE49-F238E27FC236}">
                <a16:creationId xmlns:a16="http://schemas.microsoft.com/office/drawing/2014/main" id="{0F204D70-BD0E-EB29-8550-30859C0DDCAE}"/>
              </a:ext>
            </a:extLst>
          </p:cNvPr>
          <p:cNvSpPr txBox="1">
            <a:spLocks/>
          </p:cNvSpPr>
          <p:nvPr/>
        </p:nvSpPr>
        <p:spPr>
          <a:xfrm>
            <a:off x="916284" y="1759980"/>
            <a:ext cx="5779484" cy="40843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42332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1219170" marR="0" lvl="1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828754" marR="0" lvl="2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2438339" marR="0" lvl="3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3047924" marR="0" lvl="4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3657509" marR="0" lvl="5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4267093" marR="0" lvl="6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4876678" marR="0" lvl="7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5486263" marR="0" lvl="8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4826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Data Collection:</a:t>
            </a:r>
            <a:r>
              <a:rPr lang="en-US" sz="2400" dirty="0"/>
              <a:t> </a:t>
            </a:r>
            <a:endParaRPr lang="en-US" sz="2000" dirty="0"/>
          </a:p>
          <a:p>
            <a:pPr marL="1092185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ERA5 Reanalysis data set</a:t>
            </a:r>
          </a:p>
          <a:p>
            <a:pPr marL="1092185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1940 to present</a:t>
            </a:r>
          </a:p>
          <a:p>
            <a:pPr marL="4826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Extraction:</a:t>
            </a:r>
          </a:p>
          <a:p>
            <a:pPr marL="1092185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Region: South Korea, 378 Stations</a:t>
            </a:r>
          </a:p>
          <a:p>
            <a:pPr marL="749285" lvl="1" indent="0">
              <a:buNone/>
            </a:pPr>
            <a:r>
              <a:rPr lang="en-US" sz="2000" dirty="0"/>
              <a:t>	[34°N, 38°N] &amp; [125°W, 130°E]</a:t>
            </a:r>
          </a:p>
          <a:p>
            <a:pPr marL="1092185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each month averaged over 5 days</a:t>
            </a:r>
          </a:p>
          <a:p>
            <a:pPr marL="4826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Feature Selection:</a:t>
            </a:r>
          </a:p>
          <a:p>
            <a:pPr marL="1092185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8 features in total from </a:t>
            </a:r>
            <a:r>
              <a:rPr lang="en-US" sz="2000" dirty="0" err="1"/>
              <a:t>Fister</a:t>
            </a:r>
            <a:r>
              <a:rPr lang="en-US" sz="2000" dirty="0"/>
              <a:t> et al. [2] </a:t>
            </a:r>
          </a:p>
          <a:p>
            <a:pPr marL="482600" indent="-3429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C7E2E951-198A-5197-BFD1-D05933B300B3}"/>
              </a:ext>
            </a:extLst>
          </p:cNvPr>
          <p:cNvSpPr txBox="1"/>
          <p:nvPr/>
        </p:nvSpPr>
        <p:spPr>
          <a:xfrm>
            <a:off x="916284" y="6361470"/>
            <a:ext cx="103730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Deep Learning AIGS538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0AC1D0B7-5266-EC8E-816F-C02B03D4B268}"/>
              </a:ext>
            </a:extLst>
          </p:cNvPr>
          <p:cNvSpPr txBox="1"/>
          <p:nvPr/>
        </p:nvSpPr>
        <p:spPr>
          <a:xfrm>
            <a:off x="6695768" y="4690293"/>
            <a:ext cx="43556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Didact Gothic" panose="00000500000000000000" pitchFamily="2" charset="0"/>
              </a:rPr>
              <a:t>1</a:t>
            </a:r>
            <a:r>
              <a:rPr lang="en-US" sz="2000" baseline="30000" dirty="0">
                <a:latin typeface="Didact Gothic" panose="00000500000000000000" pitchFamily="2" charset="0"/>
              </a:rPr>
              <a:t>st</a:t>
            </a:r>
            <a:r>
              <a:rPr lang="en-US" sz="2000" dirty="0">
                <a:latin typeface="Didact Gothic" panose="00000500000000000000" pitchFamily="2" charset="0"/>
              </a:rPr>
              <a:t>	7</a:t>
            </a:r>
            <a:r>
              <a:rPr lang="en-US" sz="2000" baseline="30000" dirty="0">
                <a:latin typeface="Didact Gothic" panose="00000500000000000000" pitchFamily="2" charset="0"/>
              </a:rPr>
              <a:t>th</a:t>
            </a:r>
            <a:r>
              <a:rPr lang="en-US" sz="2000" dirty="0">
                <a:latin typeface="Didact Gothic" panose="00000500000000000000" pitchFamily="2" charset="0"/>
              </a:rPr>
              <a:t>	13</a:t>
            </a:r>
            <a:r>
              <a:rPr lang="en-US" sz="2000" baseline="30000" dirty="0">
                <a:latin typeface="Didact Gothic" panose="00000500000000000000" pitchFamily="2" charset="0"/>
              </a:rPr>
              <a:t>th</a:t>
            </a:r>
            <a:r>
              <a:rPr lang="en-US" sz="2000" dirty="0">
                <a:latin typeface="Didact Gothic" panose="00000500000000000000" pitchFamily="2" charset="0"/>
              </a:rPr>
              <a:t>	19</a:t>
            </a:r>
            <a:r>
              <a:rPr lang="en-US" sz="2000" baseline="30000" dirty="0">
                <a:latin typeface="Didact Gothic" panose="00000500000000000000" pitchFamily="2" charset="0"/>
              </a:rPr>
              <a:t>th</a:t>
            </a:r>
            <a:r>
              <a:rPr lang="en-US" sz="2000" dirty="0">
                <a:latin typeface="Didact Gothic" panose="00000500000000000000" pitchFamily="2" charset="0"/>
              </a:rPr>
              <a:t>	25</a:t>
            </a:r>
            <a:r>
              <a:rPr lang="en-US" sz="2000" baseline="30000" dirty="0">
                <a:latin typeface="Didact Gothic" panose="00000500000000000000" pitchFamily="2" charset="0"/>
              </a:rPr>
              <a:t>th</a:t>
            </a:r>
            <a:endParaRPr lang="en-US" sz="2000" dirty="0">
              <a:latin typeface="Didact Gothic" panose="00000500000000000000" pitchFamily="2" charset="0"/>
            </a:endParaRPr>
          </a:p>
        </p:txBody>
      </p:sp>
      <p:sp>
        <p:nvSpPr>
          <p:cNvPr id="8" name="Geschweifte Klammer links 7">
            <a:extLst>
              <a:ext uri="{FF2B5EF4-FFF2-40B4-BE49-F238E27FC236}">
                <a16:creationId xmlns:a16="http://schemas.microsoft.com/office/drawing/2014/main" id="{68C194D0-0BE8-4F44-B7C9-0B2087BFC336}"/>
              </a:ext>
            </a:extLst>
          </p:cNvPr>
          <p:cNvSpPr/>
          <p:nvPr/>
        </p:nvSpPr>
        <p:spPr>
          <a:xfrm rot="16200000">
            <a:off x="8743831" y="3042339"/>
            <a:ext cx="259563" cy="4355691"/>
          </a:xfrm>
          <a:prstGeom prst="leftBrace">
            <a:avLst>
              <a:gd name="adj1" fmla="val 365314"/>
              <a:gd name="adj2" fmla="val 49829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47EA80CC-6AA9-5140-078E-C8093E2EF0F3}"/>
                  </a:ext>
                </a:extLst>
              </p:cNvPr>
              <p:cNvSpPr txBox="1"/>
              <p:nvPr/>
            </p:nvSpPr>
            <p:spPr>
              <a:xfrm>
                <a:off x="6695768" y="5437377"/>
                <a:ext cx="4355690" cy="4069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00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𝑚𝑜𝑛𝑡h</m:t>
                          </m:r>
                        </m:e>
                      </m:acc>
                    </m:oMath>
                  </m:oMathPara>
                </a14:m>
                <a:endParaRPr lang="en-US" sz="2000" dirty="0">
                  <a:latin typeface="Didact Gothic" panose="00000500000000000000" pitchFamily="2" charset="0"/>
                </a:endParaRPr>
              </a:p>
            </p:txBody>
          </p:sp>
        </mc:Choice>
        <mc:Fallback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47EA80CC-6AA9-5140-078E-C8093E2EF0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5768" y="5437377"/>
                <a:ext cx="4355690" cy="40697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!! tab">
            <a:extLst>
              <a:ext uri="{FF2B5EF4-FFF2-40B4-BE49-F238E27FC236}">
                <a16:creationId xmlns:a16="http://schemas.microsoft.com/office/drawing/2014/main" id="{4A26EDA8-9910-8DFB-D44C-A53115C99F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2479544"/>
              </p:ext>
            </p:extLst>
          </p:nvPr>
        </p:nvGraphicFramePr>
        <p:xfrm>
          <a:off x="7098889" y="1326617"/>
          <a:ext cx="4355690" cy="301752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3523119">
                  <a:extLst>
                    <a:ext uri="{9D8B030D-6E8A-4147-A177-3AD203B41FA5}">
                      <a16:colId xmlns:a16="http://schemas.microsoft.com/office/drawing/2014/main" val="2071096137"/>
                    </a:ext>
                  </a:extLst>
                </a:gridCol>
                <a:gridCol w="832571">
                  <a:extLst>
                    <a:ext uri="{9D8B030D-6E8A-4147-A177-3AD203B41FA5}">
                      <a16:colId xmlns:a16="http://schemas.microsoft.com/office/drawing/2014/main" val="1618980446"/>
                    </a:ext>
                  </a:extLst>
                </a:gridCol>
              </a:tblGrid>
              <a:tr h="332000"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chemeClr val="tx1"/>
                        </a:solidFill>
                        <a:latin typeface="Didact Gothic" panose="00000500000000000000" pitchFamily="2" charset="0"/>
                      </a:endParaRP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  <a:latin typeface="Didact Gothic" panose="00000500000000000000" pitchFamily="2" charset="0"/>
                      </a:endParaRPr>
                    </a:p>
                  </a:txBody>
                  <a:tcPr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56170345"/>
                  </a:ext>
                </a:extLst>
              </a:tr>
              <a:tr h="33200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Didact Gothic" panose="00000500000000000000" pitchFamily="2" charset="0"/>
                        </a:rPr>
                        <a:t>F1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/>
                      <a:endParaRPr lang="de-DE" sz="1600" b="0" dirty="0">
                        <a:solidFill>
                          <a:schemeClr val="tx1"/>
                        </a:solidFill>
                        <a:latin typeface="Didact Gothic" panose="00000500000000000000" pitchFamily="2" charset="0"/>
                      </a:endParaRPr>
                    </a:p>
                  </a:txBody>
                  <a:tcPr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5223221"/>
                  </a:ext>
                </a:extLst>
              </a:tr>
              <a:tr h="33200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Didact Gothic" panose="00000500000000000000" pitchFamily="2" charset="0"/>
                        </a:rPr>
                        <a:t>F2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/>
                      <a:endParaRPr lang="en-US" sz="1600" dirty="0">
                        <a:solidFill>
                          <a:schemeClr val="tx1"/>
                        </a:solidFill>
                        <a:latin typeface="Didact Gothic" panose="00000500000000000000" pitchFamily="2" charset="0"/>
                      </a:endParaRPr>
                    </a:p>
                  </a:txBody>
                  <a:tcPr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57198290"/>
                  </a:ext>
                </a:extLst>
              </a:tr>
              <a:tr h="33200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Didact Gothic" panose="00000500000000000000" pitchFamily="2" charset="0"/>
                        </a:rPr>
                        <a:t>F3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/>
                      <a:endParaRPr lang="en-US" sz="1600" dirty="0">
                        <a:solidFill>
                          <a:schemeClr val="tx1"/>
                        </a:solidFill>
                        <a:latin typeface="Didact Gothic" panose="00000500000000000000" pitchFamily="2" charset="0"/>
                      </a:endParaRPr>
                    </a:p>
                  </a:txBody>
                  <a:tcPr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53819349"/>
                  </a:ext>
                </a:extLst>
              </a:tr>
              <a:tr h="33200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Didact Gothic" panose="00000500000000000000" pitchFamily="2" charset="0"/>
                        </a:rPr>
                        <a:t>F4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/>
                      <a:endParaRPr lang="en-US" sz="1600" dirty="0">
                        <a:solidFill>
                          <a:schemeClr val="tx1"/>
                        </a:solidFill>
                        <a:latin typeface="Didact Gothic" panose="00000500000000000000" pitchFamily="2" charset="0"/>
                      </a:endParaRPr>
                    </a:p>
                  </a:txBody>
                  <a:tcPr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1738741"/>
                  </a:ext>
                </a:extLst>
              </a:tr>
              <a:tr h="33200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Didact Gothic" panose="00000500000000000000" pitchFamily="2" charset="0"/>
                        </a:rPr>
                        <a:t>F5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/>
                      <a:endParaRPr lang="en-US" sz="1600" dirty="0">
                        <a:solidFill>
                          <a:schemeClr val="tx1"/>
                        </a:solidFill>
                        <a:latin typeface="Didact Gothic" panose="00000500000000000000" pitchFamily="2" charset="0"/>
                      </a:endParaRPr>
                    </a:p>
                  </a:txBody>
                  <a:tcPr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36720617"/>
                  </a:ext>
                </a:extLst>
              </a:tr>
              <a:tr h="33200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Didact Gothic" panose="00000500000000000000" pitchFamily="2" charset="0"/>
                        </a:rPr>
                        <a:t>F6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/>
                      <a:endParaRPr lang="en-US" sz="1600" dirty="0">
                        <a:solidFill>
                          <a:schemeClr val="tx1"/>
                        </a:solidFill>
                        <a:latin typeface="Didact Gothic" panose="00000500000000000000" pitchFamily="2" charset="0"/>
                      </a:endParaRPr>
                    </a:p>
                  </a:txBody>
                  <a:tcPr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60789843"/>
                  </a:ext>
                </a:extLst>
              </a:tr>
              <a:tr h="189187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Didact Gothic" panose="00000500000000000000" pitchFamily="2" charset="0"/>
                        </a:rPr>
                        <a:t>F7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/>
                      <a:endParaRPr lang="en-US" sz="1600" dirty="0">
                        <a:solidFill>
                          <a:schemeClr val="tx1"/>
                        </a:solidFill>
                        <a:latin typeface="Didact Gothic" panose="00000500000000000000" pitchFamily="2" charset="0"/>
                      </a:endParaRPr>
                    </a:p>
                  </a:txBody>
                  <a:tcPr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74672207"/>
                  </a:ext>
                </a:extLst>
              </a:tr>
              <a:tr h="33200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Didact Gothic" panose="00000500000000000000" pitchFamily="2" charset="0"/>
                        </a:rPr>
                        <a:t>F8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/>
                      <a:endParaRPr lang="en-US" sz="1600" dirty="0">
                        <a:solidFill>
                          <a:schemeClr val="tx1"/>
                        </a:solidFill>
                        <a:latin typeface="Didact Gothic" panose="00000500000000000000" pitchFamily="2" charset="0"/>
                      </a:endParaRPr>
                    </a:p>
                  </a:txBody>
                  <a:tcPr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402432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6992691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 advTm="0">
        <p159:morph option="byObject"/>
      </p:transition>
    </mc:Choice>
    <mc:Fallback>
      <p:transition spd="slow" advClick="0" advTm="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6"/>
          <p:cNvSpPr txBox="1">
            <a:spLocks noGrp="1"/>
          </p:cNvSpPr>
          <p:nvPr>
            <p:ph type="title"/>
          </p:nvPr>
        </p:nvSpPr>
        <p:spPr>
          <a:xfrm>
            <a:off x="960000" y="359640"/>
            <a:ext cx="10272000" cy="830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-US" sz="3600" dirty="0"/>
              <a:t>Preparing Weather Data as Time Series</a:t>
            </a:r>
            <a:endParaRPr sz="3600" dirty="0"/>
          </a:p>
        </p:txBody>
      </p:sp>
      <p:sp>
        <p:nvSpPr>
          <p:cNvPr id="2" name="!!Subtitle 2">
            <a:extLst>
              <a:ext uri="{FF2B5EF4-FFF2-40B4-BE49-F238E27FC236}">
                <a16:creationId xmlns:a16="http://schemas.microsoft.com/office/drawing/2014/main" id="{0F204D70-BD0E-EB29-8550-30859C0DDCAE}"/>
              </a:ext>
            </a:extLst>
          </p:cNvPr>
          <p:cNvSpPr txBox="1">
            <a:spLocks/>
          </p:cNvSpPr>
          <p:nvPr/>
        </p:nvSpPr>
        <p:spPr>
          <a:xfrm>
            <a:off x="916284" y="1759980"/>
            <a:ext cx="5779484" cy="40843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42332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1219170" marR="0" lvl="1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828754" marR="0" lvl="2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2438339" marR="0" lvl="3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3047924" marR="0" lvl="4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3657509" marR="0" lvl="5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4267093" marR="0" lvl="6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4876678" marR="0" lvl="7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5486263" marR="0" lvl="8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4826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Data Collection:</a:t>
            </a:r>
            <a:r>
              <a:rPr lang="en-US" sz="2400" dirty="0"/>
              <a:t> </a:t>
            </a:r>
            <a:endParaRPr lang="en-US" sz="2000" dirty="0"/>
          </a:p>
          <a:p>
            <a:pPr marL="1092185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ERA5 Reanalysis data set</a:t>
            </a:r>
          </a:p>
          <a:p>
            <a:pPr marL="1092185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1940 to present</a:t>
            </a:r>
          </a:p>
          <a:p>
            <a:pPr marL="4826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Extraction:</a:t>
            </a:r>
          </a:p>
          <a:p>
            <a:pPr marL="1092185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Region: South Korea, 378 Stations</a:t>
            </a:r>
          </a:p>
          <a:p>
            <a:pPr marL="749285" lvl="1" indent="0">
              <a:buNone/>
            </a:pPr>
            <a:r>
              <a:rPr lang="en-US" sz="2000" dirty="0"/>
              <a:t>	[34°N, 38°N] &amp; [125°W, 130°E]</a:t>
            </a:r>
          </a:p>
          <a:p>
            <a:pPr marL="1092185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each month averaged over 5 days</a:t>
            </a:r>
          </a:p>
          <a:p>
            <a:pPr marL="4826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Feature Selection:</a:t>
            </a:r>
          </a:p>
          <a:p>
            <a:pPr marL="1092185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8 features in total from </a:t>
            </a:r>
            <a:r>
              <a:rPr lang="en-US" sz="2000" dirty="0" err="1"/>
              <a:t>Fister</a:t>
            </a:r>
            <a:r>
              <a:rPr lang="en-US" sz="2000" dirty="0"/>
              <a:t> et al. [2] </a:t>
            </a:r>
          </a:p>
          <a:p>
            <a:pPr marL="482600" indent="-3429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C7E2E951-198A-5197-BFD1-D05933B300B3}"/>
              </a:ext>
            </a:extLst>
          </p:cNvPr>
          <p:cNvSpPr txBox="1"/>
          <p:nvPr/>
        </p:nvSpPr>
        <p:spPr>
          <a:xfrm>
            <a:off x="916284" y="6361470"/>
            <a:ext cx="103730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Deep Learning AIGS538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0AC1D0B7-5266-EC8E-816F-C02B03D4B268}"/>
              </a:ext>
            </a:extLst>
          </p:cNvPr>
          <p:cNvSpPr txBox="1"/>
          <p:nvPr/>
        </p:nvSpPr>
        <p:spPr>
          <a:xfrm>
            <a:off x="6695768" y="4690293"/>
            <a:ext cx="43556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Didact Gothic" panose="00000500000000000000" pitchFamily="2" charset="0"/>
              </a:rPr>
              <a:t>1</a:t>
            </a:r>
            <a:r>
              <a:rPr lang="en-US" sz="2000" baseline="30000" dirty="0">
                <a:latin typeface="Didact Gothic" panose="00000500000000000000" pitchFamily="2" charset="0"/>
              </a:rPr>
              <a:t>st</a:t>
            </a:r>
            <a:r>
              <a:rPr lang="en-US" sz="2000" dirty="0">
                <a:latin typeface="Didact Gothic" panose="00000500000000000000" pitchFamily="2" charset="0"/>
              </a:rPr>
              <a:t>	7</a:t>
            </a:r>
            <a:r>
              <a:rPr lang="en-US" sz="2000" baseline="30000" dirty="0">
                <a:latin typeface="Didact Gothic" panose="00000500000000000000" pitchFamily="2" charset="0"/>
              </a:rPr>
              <a:t>th</a:t>
            </a:r>
            <a:r>
              <a:rPr lang="en-US" sz="2000" dirty="0">
                <a:latin typeface="Didact Gothic" panose="00000500000000000000" pitchFamily="2" charset="0"/>
              </a:rPr>
              <a:t>	13</a:t>
            </a:r>
            <a:r>
              <a:rPr lang="en-US" sz="2000" baseline="30000" dirty="0">
                <a:latin typeface="Didact Gothic" panose="00000500000000000000" pitchFamily="2" charset="0"/>
              </a:rPr>
              <a:t>th</a:t>
            </a:r>
            <a:r>
              <a:rPr lang="en-US" sz="2000" dirty="0">
                <a:latin typeface="Didact Gothic" panose="00000500000000000000" pitchFamily="2" charset="0"/>
              </a:rPr>
              <a:t>	19</a:t>
            </a:r>
            <a:r>
              <a:rPr lang="en-US" sz="2000" baseline="30000" dirty="0">
                <a:latin typeface="Didact Gothic" panose="00000500000000000000" pitchFamily="2" charset="0"/>
              </a:rPr>
              <a:t>th</a:t>
            </a:r>
            <a:r>
              <a:rPr lang="en-US" sz="2000" dirty="0">
                <a:latin typeface="Didact Gothic" panose="00000500000000000000" pitchFamily="2" charset="0"/>
              </a:rPr>
              <a:t>	25</a:t>
            </a:r>
            <a:r>
              <a:rPr lang="en-US" sz="2000" baseline="30000" dirty="0">
                <a:latin typeface="Didact Gothic" panose="00000500000000000000" pitchFamily="2" charset="0"/>
              </a:rPr>
              <a:t>th</a:t>
            </a:r>
            <a:endParaRPr lang="en-US" sz="2000" dirty="0">
              <a:latin typeface="Didact Gothic" panose="00000500000000000000" pitchFamily="2" charset="0"/>
            </a:endParaRPr>
          </a:p>
        </p:txBody>
      </p:sp>
      <p:sp>
        <p:nvSpPr>
          <p:cNvPr id="8" name="Geschweifte Klammer links 7">
            <a:extLst>
              <a:ext uri="{FF2B5EF4-FFF2-40B4-BE49-F238E27FC236}">
                <a16:creationId xmlns:a16="http://schemas.microsoft.com/office/drawing/2014/main" id="{68C194D0-0BE8-4F44-B7C9-0B2087BFC336}"/>
              </a:ext>
            </a:extLst>
          </p:cNvPr>
          <p:cNvSpPr/>
          <p:nvPr/>
        </p:nvSpPr>
        <p:spPr>
          <a:xfrm rot="16200000">
            <a:off x="8743831" y="3042339"/>
            <a:ext cx="259563" cy="4355691"/>
          </a:xfrm>
          <a:prstGeom prst="leftBrace">
            <a:avLst>
              <a:gd name="adj1" fmla="val 365314"/>
              <a:gd name="adj2" fmla="val 49829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!! tab">
                <a:extLst>
                  <a:ext uri="{FF2B5EF4-FFF2-40B4-BE49-F238E27FC236}">
                    <a16:creationId xmlns:a16="http://schemas.microsoft.com/office/drawing/2014/main" id="{47EA80CC-6AA9-5140-078E-C8093E2EF0F3}"/>
                  </a:ext>
                </a:extLst>
              </p:cNvPr>
              <p:cNvSpPr txBox="1"/>
              <p:nvPr/>
            </p:nvSpPr>
            <p:spPr>
              <a:xfrm>
                <a:off x="6695768" y="5437377"/>
                <a:ext cx="4355690" cy="4069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00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𝑚𝑜𝑛𝑡h</m:t>
                          </m:r>
                        </m:e>
                      </m:acc>
                    </m:oMath>
                  </m:oMathPara>
                </a14:m>
                <a:endParaRPr lang="en-US" sz="2000" dirty="0">
                  <a:latin typeface="Didact Gothic" panose="00000500000000000000" pitchFamily="2" charset="0"/>
                </a:endParaRPr>
              </a:p>
            </p:txBody>
          </p:sp>
        </mc:Choice>
        <mc:Fallback>
          <p:sp>
            <p:nvSpPr>
              <p:cNvPr id="9" name="!! tab">
                <a:extLst>
                  <a:ext uri="{FF2B5EF4-FFF2-40B4-BE49-F238E27FC236}">
                    <a16:creationId xmlns:a16="http://schemas.microsoft.com/office/drawing/2014/main" id="{47EA80CC-6AA9-5140-078E-C8093E2EF0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5768" y="5437377"/>
                <a:ext cx="4355690" cy="40697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!! tab">
            <a:extLst>
              <a:ext uri="{FF2B5EF4-FFF2-40B4-BE49-F238E27FC236}">
                <a16:creationId xmlns:a16="http://schemas.microsoft.com/office/drawing/2014/main" id="{4A26EDA8-9910-8DFB-D44C-A53115C99F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6024948"/>
              </p:ext>
            </p:extLst>
          </p:nvPr>
        </p:nvGraphicFramePr>
        <p:xfrm>
          <a:off x="7098889" y="1326617"/>
          <a:ext cx="4355690" cy="301752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3523119">
                  <a:extLst>
                    <a:ext uri="{9D8B030D-6E8A-4147-A177-3AD203B41FA5}">
                      <a16:colId xmlns:a16="http://schemas.microsoft.com/office/drawing/2014/main" val="2071096137"/>
                    </a:ext>
                  </a:extLst>
                </a:gridCol>
                <a:gridCol w="832571">
                  <a:extLst>
                    <a:ext uri="{9D8B030D-6E8A-4147-A177-3AD203B41FA5}">
                      <a16:colId xmlns:a16="http://schemas.microsoft.com/office/drawing/2014/main" val="1618980446"/>
                    </a:ext>
                  </a:extLst>
                </a:gridCol>
              </a:tblGrid>
              <a:tr h="332000"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chemeClr val="tx1"/>
                        </a:solidFill>
                        <a:latin typeface="Didact Gothic" panose="00000500000000000000" pitchFamily="2" charset="0"/>
                      </a:endParaRP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  <a:latin typeface="Didact Gothic" panose="00000500000000000000" pitchFamily="2" charset="0"/>
                      </a:endParaRPr>
                    </a:p>
                  </a:txBody>
                  <a:tcPr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56170345"/>
                  </a:ext>
                </a:extLst>
              </a:tr>
              <a:tr h="33200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Didact Gothic" panose="00000500000000000000" pitchFamily="2" charset="0"/>
                        </a:rPr>
                        <a:t>F1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/>
                      <a:endParaRPr lang="de-DE" sz="1600" b="0" dirty="0">
                        <a:solidFill>
                          <a:schemeClr val="tx1"/>
                        </a:solidFill>
                        <a:latin typeface="Didact Gothic" panose="00000500000000000000" pitchFamily="2" charset="0"/>
                      </a:endParaRPr>
                    </a:p>
                  </a:txBody>
                  <a:tcPr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5223221"/>
                  </a:ext>
                </a:extLst>
              </a:tr>
              <a:tr h="33200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Didact Gothic" panose="00000500000000000000" pitchFamily="2" charset="0"/>
                        </a:rPr>
                        <a:t>F2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/>
                      <a:endParaRPr lang="en-US" sz="1600" dirty="0">
                        <a:solidFill>
                          <a:schemeClr val="tx1"/>
                        </a:solidFill>
                        <a:latin typeface="Didact Gothic" panose="00000500000000000000" pitchFamily="2" charset="0"/>
                      </a:endParaRPr>
                    </a:p>
                  </a:txBody>
                  <a:tcPr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57198290"/>
                  </a:ext>
                </a:extLst>
              </a:tr>
              <a:tr h="33200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Didact Gothic" panose="00000500000000000000" pitchFamily="2" charset="0"/>
                        </a:rPr>
                        <a:t>F3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/>
                      <a:endParaRPr lang="en-US" sz="1600" dirty="0">
                        <a:solidFill>
                          <a:schemeClr val="tx1"/>
                        </a:solidFill>
                        <a:latin typeface="Didact Gothic" panose="00000500000000000000" pitchFamily="2" charset="0"/>
                      </a:endParaRPr>
                    </a:p>
                  </a:txBody>
                  <a:tcPr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53819349"/>
                  </a:ext>
                </a:extLst>
              </a:tr>
              <a:tr h="33200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Didact Gothic" panose="00000500000000000000" pitchFamily="2" charset="0"/>
                        </a:rPr>
                        <a:t>F4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/>
                      <a:endParaRPr lang="en-US" sz="1600" dirty="0">
                        <a:solidFill>
                          <a:schemeClr val="tx1"/>
                        </a:solidFill>
                        <a:latin typeface="Didact Gothic" panose="00000500000000000000" pitchFamily="2" charset="0"/>
                      </a:endParaRPr>
                    </a:p>
                  </a:txBody>
                  <a:tcPr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1738741"/>
                  </a:ext>
                </a:extLst>
              </a:tr>
              <a:tr h="33200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Didact Gothic" panose="00000500000000000000" pitchFamily="2" charset="0"/>
                        </a:rPr>
                        <a:t>F5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/>
                      <a:endParaRPr lang="en-US" sz="1600" dirty="0">
                        <a:solidFill>
                          <a:schemeClr val="tx1"/>
                        </a:solidFill>
                        <a:latin typeface="Didact Gothic" panose="00000500000000000000" pitchFamily="2" charset="0"/>
                      </a:endParaRPr>
                    </a:p>
                  </a:txBody>
                  <a:tcPr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36720617"/>
                  </a:ext>
                </a:extLst>
              </a:tr>
              <a:tr h="33200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Didact Gothic" panose="00000500000000000000" pitchFamily="2" charset="0"/>
                        </a:rPr>
                        <a:t>F6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/>
                      <a:endParaRPr lang="en-US" sz="1600" dirty="0">
                        <a:solidFill>
                          <a:schemeClr val="tx1"/>
                        </a:solidFill>
                        <a:latin typeface="Didact Gothic" panose="00000500000000000000" pitchFamily="2" charset="0"/>
                      </a:endParaRPr>
                    </a:p>
                  </a:txBody>
                  <a:tcPr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60789843"/>
                  </a:ext>
                </a:extLst>
              </a:tr>
              <a:tr h="189187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Didact Gothic" panose="00000500000000000000" pitchFamily="2" charset="0"/>
                        </a:rPr>
                        <a:t>F7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/>
                      <a:endParaRPr lang="en-US" sz="1600" dirty="0">
                        <a:solidFill>
                          <a:schemeClr val="tx1"/>
                        </a:solidFill>
                        <a:latin typeface="Didact Gothic" panose="00000500000000000000" pitchFamily="2" charset="0"/>
                      </a:endParaRPr>
                    </a:p>
                  </a:txBody>
                  <a:tcPr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74672207"/>
                  </a:ext>
                </a:extLst>
              </a:tr>
              <a:tr h="33200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Didact Gothic" panose="00000500000000000000" pitchFamily="2" charset="0"/>
                        </a:rPr>
                        <a:t>F8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/>
                      <a:endParaRPr lang="en-US" sz="1600" dirty="0">
                        <a:solidFill>
                          <a:schemeClr val="tx1"/>
                        </a:solidFill>
                        <a:latin typeface="Didact Gothic" panose="00000500000000000000" pitchFamily="2" charset="0"/>
                      </a:endParaRPr>
                    </a:p>
                  </a:txBody>
                  <a:tcPr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40243270"/>
                  </a:ext>
                </a:extLst>
              </a:tr>
            </a:tbl>
          </a:graphicData>
        </a:graphic>
      </p:graphicFrame>
      <p:graphicFrame>
        <p:nvGraphicFramePr>
          <p:cNvPr id="6" name="!! tab">
            <a:extLst>
              <a:ext uri="{FF2B5EF4-FFF2-40B4-BE49-F238E27FC236}">
                <a16:creationId xmlns:a16="http://schemas.microsoft.com/office/drawing/2014/main" id="{E847C47C-DD9A-DFD4-44A9-817432FCA1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8292021"/>
              </p:ext>
            </p:extLst>
          </p:nvPr>
        </p:nvGraphicFramePr>
        <p:xfrm>
          <a:off x="7108721" y="1319841"/>
          <a:ext cx="4355690" cy="301752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3523119">
                  <a:extLst>
                    <a:ext uri="{9D8B030D-6E8A-4147-A177-3AD203B41FA5}">
                      <a16:colId xmlns:a16="http://schemas.microsoft.com/office/drawing/2014/main" val="2071096137"/>
                    </a:ext>
                  </a:extLst>
                </a:gridCol>
                <a:gridCol w="832571">
                  <a:extLst>
                    <a:ext uri="{9D8B030D-6E8A-4147-A177-3AD203B41FA5}">
                      <a16:colId xmlns:a16="http://schemas.microsoft.com/office/drawing/2014/main" val="1618980446"/>
                    </a:ext>
                  </a:extLst>
                </a:gridCol>
              </a:tblGrid>
              <a:tr h="332000">
                <a:tc>
                  <a:txBody>
                    <a:bodyPr/>
                    <a:lstStyle/>
                    <a:p>
                      <a:endParaRPr lang="en-US" sz="1600" b="0" dirty="0">
                        <a:solidFill>
                          <a:schemeClr val="tx1"/>
                        </a:solidFill>
                        <a:latin typeface="Didact Gothic" panose="00000500000000000000" pitchFamily="2" charset="0"/>
                      </a:endParaRP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  <a:latin typeface="Didact Gothic" panose="00000500000000000000" pitchFamily="2" charset="0"/>
                      </a:endParaRPr>
                    </a:p>
                  </a:txBody>
                  <a:tcPr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56170345"/>
                  </a:ext>
                </a:extLst>
              </a:tr>
              <a:tr h="332000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Didact Gothic" panose="00000500000000000000" pitchFamily="2" charset="0"/>
                        </a:rPr>
                        <a:t>F1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/>
                      <a:endParaRPr lang="de-DE" sz="1600" b="0" dirty="0">
                        <a:solidFill>
                          <a:schemeClr val="tx1"/>
                        </a:solidFill>
                        <a:latin typeface="Didact Gothic" panose="00000500000000000000" pitchFamily="2" charset="0"/>
                      </a:endParaRPr>
                    </a:p>
                  </a:txBody>
                  <a:tcPr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5223221"/>
                  </a:ext>
                </a:extLst>
              </a:tr>
              <a:tr h="332000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Didact Gothic" panose="00000500000000000000" pitchFamily="2" charset="0"/>
                        </a:rPr>
                        <a:t>F2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/>
                      <a:endParaRPr lang="en-US" sz="1600" b="0" dirty="0">
                        <a:solidFill>
                          <a:schemeClr val="tx1"/>
                        </a:solidFill>
                        <a:latin typeface="Didact Gothic" panose="00000500000000000000" pitchFamily="2" charset="0"/>
                      </a:endParaRPr>
                    </a:p>
                  </a:txBody>
                  <a:tcPr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57198290"/>
                  </a:ext>
                </a:extLst>
              </a:tr>
              <a:tr h="332000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Didact Gothic" panose="00000500000000000000" pitchFamily="2" charset="0"/>
                        </a:rPr>
                        <a:t>F3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/>
                      <a:endParaRPr lang="en-US" sz="1600" b="0" dirty="0">
                        <a:solidFill>
                          <a:schemeClr val="tx1"/>
                        </a:solidFill>
                        <a:latin typeface="Didact Gothic" panose="00000500000000000000" pitchFamily="2" charset="0"/>
                      </a:endParaRPr>
                    </a:p>
                  </a:txBody>
                  <a:tcPr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53819349"/>
                  </a:ext>
                </a:extLst>
              </a:tr>
              <a:tr h="332000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Didact Gothic" panose="00000500000000000000" pitchFamily="2" charset="0"/>
                        </a:rPr>
                        <a:t>F4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/>
                      <a:endParaRPr lang="en-US" sz="1600" b="0" dirty="0">
                        <a:solidFill>
                          <a:schemeClr val="tx1"/>
                        </a:solidFill>
                        <a:latin typeface="Didact Gothic" panose="00000500000000000000" pitchFamily="2" charset="0"/>
                      </a:endParaRPr>
                    </a:p>
                  </a:txBody>
                  <a:tcPr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1738741"/>
                  </a:ext>
                </a:extLst>
              </a:tr>
              <a:tr h="332000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Didact Gothic" panose="00000500000000000000" pitchFamily="2" charset="0"/>
                        </a:rPr>
                        <a:t>F5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/>
                      <a:endParaRPr lang="en-US" sz="1600" b="0" dirty="0">
                        <a:solidFill>
                          <a:schemeClr val="tx1"/>
                        </a:solidFill>
                        <a:latin typeface="Didact Gothic" panose="00000500000000000000" pitchFamily="2" charset="0"/>
                      </a:endParaRPr>
                    </a:p>
                  </a:txBody>
                  <a:tcPr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36720617"/>
                  </a:ext>
                </a:extLst>
              </a:tr>
              <a:tr h="332000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Didact Gothic" panose="00000500000000000000" pitchFamily="2" charset="0"/>
                        </a:rPr>
                        <a:t>F6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/>
                      <a:endParaRPr lang="en-US" sz="1600" b="0" dirty="0">
                        <a:solidFill>
                          <a:schemeClr val="tx1"/>
                        </a:solidFill>
                        <a:latin typeface="Didact Gothic" panose="00000500000000000000" pitchFamily="2" charset="0"/>
                      </a:endParaRPr>
                    </a:p>
                  </a:txBody>
                  <a:tcPr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60789843"/>
                  </a:ext>
                </a:extLst>
              </a:tr>
              <a:tr h="189187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Didact Gothic" panose="00000500000000000000" pitchFamily="2" charset="0"/>
                        </a:rPr>
                        <a:t>F7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/>
                      <a:endParaRPr lang="en-US" sz="1600" b="0" dirty="0">
                        <a:solidFill>
                          <a:schemeClr val="tx1"/>
                        </a:solidFill>
                        <a:latin typeface="Didact Gothic" panose="00000500000000000000" pitchFamily="2" charset="0"/>
                      </a:endParaRPr>
                    </a:p>
                  </a:txBody>
                  <a:tcPr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74672207"/>
                  </a:ext>
                </a:extLst>
              </a:tr>
              <a:tr h="332000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Didact Gothic" panose="00000500000000000000" pitchFamily="2" charset="0"/>
                        </a:rPr>
                        <a:t>F8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/>
                      <a:endParaRPr lang="en-US" sz="1600" b="0" dirty="0">
                        <a:solidFill>
                          <a:schemeClr val="tx1"/>
                        </a:solidFill>
                        <a:latin typeface="Didact Gothic" panose="00000500000000000000" pitchFamily="2" charset="0"/>
                      </a:endParaRPr>
                    </a:p>
                  </a:txBody>
                  <a:tcPr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40243270"/>
                  </a:ext>
                </a:extLst>
              </a:tr>
            </a:tbl>
          </a:graphicData>
        </a:graphic>
      </p:graphicFrame>
      <p:graphicFrame>
        <p:nvGraphicFramePr>
          <p:cNvPr id="7" name="!! tab">
            <a:extLst>
              <a:ext uri="{FF2B5EF4-FFF2-40B4-BE49-F238E27FC236}">
                <a16:creationId xmlns:a16="http://schemas.microsoft.com/office/drawing/2014/main" id="{6B6382BD-6001-FD74-75FF-50BF8F3576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4977557"/>
              </p:ext>
            </p:extLst>
          </p:nvPr>
        </p:nvGraphicFramePr>
        <p:xfrm>
          <a:off x="7098889" y="1320919"/>
          <a:ext cx="4355690" cy="301752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3523119">
                  <a:extLst>
                    <a:ext uri="{9D8B030D-6E8A-4147-A177-3AD203B41FA5}">
                      <a16:colId xmlns:a16="http://schemas.microsoft.com/office/drawing/2014/main" val="2071096137"/>
                    </a:ext>
                  </a:extLst>
                </a:gridCol>
                <a:gridCol w="832571">
                  <a:extLst>
                    <a:ext uri="{9D8B030D-6E8A-4147-A177-3AD203B41FA5}">
                      <a16:colId xmlns:a16="http://schemas.microsoft.com/office/drawing/2014/main" val="1618980446"/>
                    </a:ext>
                  </a:extLst>
                </a:gridCol>
              </a:tblGrid>
              <a:tr h="332000">
                <a:tc>
                  <a:txBody>
                    <a:bodyPr/>
                    <a:lstStyle/>
                    <a:p>
                      <a:endParaRPr lang="en-US" sz="1600" b="0" dirty="0">
                        <a:solidFill>
                          <a:schemeClr val="tx1"/>
                        </a:solidFill>
                        <a:latin typeface="Didact Gothic" panose="00000500000000000000" pitchFamily="2" charset="0"/>
                      </a:endParaRP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  <a:latin typeface="Didact Gothic" panose="00000500000000000000" pitchFamily="2" charset="0"/>
                      </a:endParaRPr>
                    </a:p>
                  </a:txBody>
                  <a:tcPr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56170345"/>
                  </a:ext>
                </a:extLst>
              </a:tr>
              <a:tr h="332000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Didact Gothic" panose="00000500000000000000" pitchFamily="2" charset="0"/>
                        </a:rPr>
                        <a:t>F1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/>
                      <a:endParaRPr lang="de-DE" sz="1600" b="0" dirty="0">
                        <a:solidFill>
                          <a:schemeClr val="tx1"/>
                        </a:solidFill>
                        <a:latin typeface="Didact Gothic" panose="00000500000000000000" pitchFamily="2" charset="0"/>
                      </a:endParaRPr>
                    </a:p>
                  </a:txBody>
                  <a:tcPr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5223221"/>
                  </a:ext>
                </a:extLst>
              </a:tr>
              <a:tr h="332000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Didact Gothic" panose="00000500000000000000" pitchFamily="2" charset="0"/>
                        </a:rPr>
                        <a:t>F2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/>
                      <a:endParaRPr lang="en-US" sz="1600" b="0" dirty="0">
                        <a:solidFill>
                          <a:schemeClr val="tx1"/>
                        </a:solidFill>
                        <a:latin typeface="Didact Gothic" panose="00000500000000000000" pitchFamily="2" charset="0"/>
                      </a:endParaRPr>
                    </a:p>
                  </a:txBody>
                  <a:tcPr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57198290"/>
                  </a:ext>
                </a:extLst>
              </a:tr>
              <a:tr h="332000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Didact Gothic" panose="00000500000000000000" pitchFamily="2" charset="0"/>
                        </a:rPr>
                        <a:t>F3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/>
                      <a:endParaRPr lang="en-US" sz="1600" b="0" dirty="0">
                        <a:solidFill>
                          <a:schemeClr val="tx1"/>
                        </a:solidFill>
                        <a:latin typeface="Didact Gothic" panose="00000500000000000000" pitchFamily="2" charset="0"/>
                      </a:endParaRPr>
                    </a:p>
                  </a:txBody>
                  <a:tcPr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53819349"/>
                  </a:ext>
                </a:extLst>
              </a:tr>
              <a:tr h="332000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Didact Gothic" panose="00000500000000000000" pitchFamily="2" charset="0"/>
                        </a:rPr>
                        <a:t>F4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/>
                      <a:endParaRPr lang="en-US" sz="1600" b="0" dirty="0">
                        <a:solidFill>
                          <a:schemeClr val="tx1"/>
                        </a:solidFill>
                        <a:latin typeface="Didact Gothic" panose="00000500000000000000" pitchFamily="2" charset="0"/>
                      </a:endParaRPr>
                    </a:p>
                  </a:txBody>
                  <a:tcPr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1738741"/>
                  </a:ext>
                </a:extLst>
              </a:tr>
              <a:tr h="332000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Didact Gothic" panose="00000500000000000000" pitchFamily="2" charset="0"/>
                        </a:rPr>
                        <a:t>F5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/>
                      <a:endParaRPr lang="en-US" sz="1600" b="0" dirty="0">
                        <a:solidFill>
                          <a:schemeClr val="tx1"/>
                        </a:solidFill>
                        <a:latin typeface="Didact Gothic" panose="00000500000000000000" pitchFamily="2" charset="0"/>
                      </a:endParaRPr>
                    </a:p>
                  </a:txBody>
                  <a:tcPr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36720617"/>
                  </a:ext>
                </a:extLst>
              </a:tr>
              <a:tr h="332000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Didact Gothic" panose="00000500000000000000" pitchFamily="2" charset="0"/>
                        </a:rPr>
                        <a:t>F6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/>
                      <a:endParaRPr lang="en-US" sz="1600" b="0" dirty="0">
                        <a:solidFill>
                          <a:schemeClr val="tx1"/>
                        </a:solidFill>
                        <a:latin typeface="Didact Gothic" panose="00000500000000000000" pitchFamily="2" charset="0"/>
                      </a:endParaRPr>
                    </a:p>
                  </a:txBody>
                  <a:tcPr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60789843"/>
                  </a:ext>
                </a:extLst>
              </a:tr>
              <a:tr h="189187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Didact Gothic" panose="00000500000000000000" pitchFamily="2" charset="0"/>
                        </a:rPr>
                        <a:t>F7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/>
                      <a:endParaRPr lang="en-US" sz="1600" b="0" dirty="0">
                        <a:solidFill>
                          <a:schemeClr val="tx1"/>
                        </a:solidFill>
                        <a:latin typeface="Didact Gothic" panose="00000500000000000000" pitchFamily="2" charset="0"/>
                      </a:endParaRPr>
                    </a:p>
                  </a:txBody>
                  <a:tcPr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74672207"/>
                  </a:ext>
                </a:extLst>
              </a:tr>
              <a:tr h="332000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Didact Gothic" panose="00000500000000000000" pitchFamily="2" charset="0"/>
                        </a:rPr>
                        <a:t>F8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/>
                      <a:endParaRPr lang="en-US" sz="1600" b="0" dirty="0">
                        <a:solidFill>
                          <a:schemeClr val="tx1"/>
                        </a:solidFill>
                        <a:latin typeface="Didact Gothic" panose="00000500000000000000" pitchFamily="2" charset="0"/>
                      </a:endParaRPr>
                    </a:p>
                  </a:txBody>
                  <a:tcPr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40243270"/>
                  </a:ext>
                </a:extLst>
              </a:tr>
            </a:tbl>
          </a:graphicData>
        </a:graphic>
      </p:graphicFrame>
      <p:graphicFrame>
        <p:nvGraphicFramePr>
          <p:cNvPr id="10" name="!! tab">
            <a:extLst>
              <a:ext uri="{FF2B5EF4-FFF2-40B4-BE49-F238E27FC236}">
                <a16:creationId xmlns:a16="http://schemas.microsoft.com/office/drawing/2014/main" id="{393EF871-C65E-F6E2-F674-0F71D4765B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97760"/>
              </p:ext>
            </p:extLst>
          </p:nvPr>
        </p:nvGraphicFramePr>
        <p:xfrm>
          <a:off x="7098889" y="1316785"/>
          <a:ext cx="4355690" cy="301752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3523119">
                  <a:extLst>
                    <a:ext uri="{9D8B030D-6E8A-4147-A177-3AD203B41FA5}">
                      <a16:colId xmlns:a16="http://schemas.microsoft.com/office/drawing/2014/main" val="2071096137"/>
                    </a:ext>
                  </a:extLst>
                </a:gridCol>
                <a:gridCol w="832571">
                  <a:extLst>
                    <a:ext uri="{9D8B030D-6E8A-4147-A177-3AD203B41FA5}">
                      <a16:colId xmlns:a16="http://schemas.microsoft.com/office/drawing/2014/main" val="1618980446"/>
                    </a:ext>
                  </a:extLst>
                </a:gridCol>
              </a:tblGrid>
              <a:tr h="332000"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chemeClr val="tx1"/>
                        </a:solidFill>
                        <a:latin typeface="Didact Gothic" panose="00000500000000000000" pitchFamily="2" charset="0"/>
                      </a:endParaRP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  <a:latin typeface="Didact Gothic" panose="00000500000000000000" pitchFamily="2" charset="0"/>
                      </a:endParaRPr>
                    </a:p>
                  </a:txBody>
                  <a:tcPr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56170345"/>
                  </a:ext>
                </a:extLst>
              </a:tr>
              <a:tr h="33200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Didact Gothic" panose="00000500000000000000" pitchFamily="2" charset="0"/>
                        </a:rPr>
                        <a:t>F1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/>
                      <a:endParaRPr lang="de-DE" sz="1600" b="0" dirty="0">
                        <a:solidFill>
                          <a:schemeClr val="tx1"/>
                        </a:solidFill>
                        <a:latin typeface="Didact Gothic" panose="00000500000000000000" pitchFamily="2" charset="0"/>
                      </a:endParaRPr>
                    </a:p>
                  </a:txBody>
                  <a:tcPr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5223221"/>
                  </a:ext>
                </a:extLst>
              </a:tr>
              <a:tr h="33200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Didact Gothic" panose="00000500000000000000" pitchFamily="2" charset="0"/>
                        </a:rPr>
                        <a:t>F2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/>
                      <a:endParaRPr lang="en-US" sz="1600" dirty="0">
                        <a:solidFill>
                          <a:schemeClr val="tx1"/>
                        </a:solidFill>
                        <a:latin typeface="Didact Gothic" panose="00000500000000000000" pitchFamily="2" charset="0"/>
                      </a:endParaRPr>
                    </a:p>
                  </a:txBody>
                  <a:tcPr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57198290"/>
                  </a:ext>
                </a:extLst>
              </a:tr>
              <a:tr h="33200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Didact Gothic" panose="00000500000000000000" pitchFamily="2" charset="0"/>
                        </a:rPr>
                        <a:t>F3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/>
                      <a:endParaRPr lang="en-US" sz="1600" dirty="0">
                        <a:solidFill>
                          <a:schemeClr val="tx1"/>
                        </a:solidFill>
                        <a:latin typeface="Didact Gothic" panose="00000500000000000000" pitchFamily="2" charset="0"/>
                      </a:endParaRPr>
                    </a:p>
                  </a:txBody>
                  <a:tcPr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53819349"/>
                  </a:ext>
                </a:extLst>
              </a:tr>
              <a:tr h="33200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Didact Gothic" panose="00000500000000000000" pitchFamily="2" charset="0"/>
                        </a:rPr>
                        <a:t>F4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/>
                      <a:endParaRPr lang="en-US" sz="1600" dirty="0">
                        <a:solidFill>
                          <a:schemeClr val="tx1"/>
                        </a:solidFill>
                        <a:latin typeface="Didact Gothic" panose="00000500000000000000" pitchFamily="2" charset="0"/>
                      </a:endParaRPr>
                    </a:p>
                  </a:txBody>
                  <a:tcPr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1738741"/>
                  </a:ext>
                </a:extLst>
              </a:tr>
              <a:tr h="33200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Didact Gothic" panose="00000500000000000000" pitchFamily="2" charset="0"/>
                        </a:rPr>
                        <a:t>F5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/>
                      <a:endParaRPr lang="en-US" sz="1600" dirty="0">
                        <a:solidFill>
                          <a:schemeClr val="tx1"/>
                        </a:solidFill>
                        <a:latin typeface="Didact Gothic" panose="00000500000000000000" pitchFamily="2" charset="0"/>
                      </a:endParaRPr>
                    </a:p>
                  </a:txBody>
                  <a:tcPr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36720617"/>
                  </a:ext>
                </a:extLst>
              </a:tr>
              <a:tr h="33200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Didact Gothic" panose="00000500000000000000" pitchFamily="2" charset="0"/>
                        </a:rPr>
                        <a:t>F6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/>
                      <a:endParaRPr lang="en-US" sz="1600" dirty="0">
                        <a:solidFill>
                          <a:schemeClr val="tx1"/>
                        </a:solidFill>
                        <a:latin typeface="Didact Gothic" panose="00000500000000000000" pitchFamily="2" charset="0"/>
                      </a:endParaRPr>
                    </a:p>
                  </a:txBody>
                  <a:tcPr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60789843"/>
                  </a:ext>
                </a:extLst>
              </a:tr>
              <a:tr h="189187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Didact Gothic" panose="00000500000000000000" pitchFamily="2" charset="0"/>
                        </a:rPr>
                        <a:t>F7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/>
                      <a:endParaRPr lang="en-US" sz="1600" dirty="0">
                        <a:solidFill>
                          <a:schemeClr val="tx1"/>
                        </a:solidFill>
                        <a:latin typeface="Didact Gothic" panose="00000500000000000000" pitchFamily="2" charset="0"/>
                      </a:endParaRPr>
                    </a:p>
                  </a:txBody>
                  <a:tcPr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74672207"/>
                  </a:ext>
                </a:extLst>
              </a:tr>
              <a:tr h="33200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Didact Gothic" panose="00000500000000000000" pitchFamily="2" charset="0"/>
                        </a:rPr>
                        <a:t>F8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/>
                      <a:endParaRPr lang="en-US" sz="1600" dirty="0">
                        <a:solidFill>
                          <a:schemeClr val="tx1"/>
                        </a:solidFill>
                        <a:latin typeface="Didact Gothic" panose="00000500000000000000" pitchFamily="2" charset="0"/>
                      </a:endParaRPr>
                    </a:p>
                  </a:txBody>
                  <a:tcPr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40243270"/>
                  </a:ext>
                </a:extLst>
              </a:tr>
            </a:tbl>
          </a:graphicData>
        </a:graphic>
      </p:graphicFrame>
      <p:graphicFrame>
        <p:nvGraphicFramePr>
          <p:cNvPr id="11" name="!! tab">
            <a:extLst>
              <a:ext uri="{FF2B5EF4-FFF2-40B4-BE49-F238E27FC236}">
                <a16:creationId xmlns:a16="http://schemas.microsoft.com/office/drawing/2014/main" id="{599FAA8D-7EC5-4275-C721-4F805173DF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8244578"/>
              </p:ext>
            </p:extLst>
          </p:nvPr>
        </p:nvGraphicFramePr>
        <p:xfrm>
          <a:off x="7098889" y="1322897"/>
          <a:ext cx="4355690" cy="301752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3523119">
                  <a:extLst>
                    <a:ext uri="{9D8B030D-6E8A-4147-A177-3AD203B41FA5}">
                      <a16:colId xmlns:a16="http://schemas.microsoft.com/office/drawing/2014/main" val="2071096137"/>
                    </a:ext>
                  </a:extLst>
                </a:gridCol>
                <a:gridCol w="832571">
                  <a:extLst>
                    <a:ext uri="{9D8B030D-6E8A-4147-A177-3AD203B41FA5}">
                      <a16:colId xmlns:a16="http://schemas.microsoft.com/office/drawing/2014/main" val="1618980446"/>
                    </a:ext>
                  </a:extLst>
                </a:gridCol>
              </a:tblGrid>
              <a:tr h="332000"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chemeClr val="tx1"/>
                        </a:solidFill>
                        <a:latin typeface="Didact Gothic" panose="00000500000000000000" pitchFamily="2" charset="0"/>
                      </a:endParaRP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  <a:latin typeface="Didact Gothic" panose="00000500000000000000" pitchFamily="2" charset="0"/>
                      </a:endParaRPr>
                    </a:p>
                  </a:txBody>
                  <a:tcPr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56170345"/>
                  </a:ext>
                </a:extLst>
              </a:tr>
              <a:tr h="33200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Didact Gothic" panose="00000500000000000000" pitchFamily="2" charset="0"/>
                        </a:rPr>
                        <a:t>F1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/>
                      <a:endParaRPr lang="de-DE" sz="1600" b="0" dirty="0">
                        <a:solidFill>
                          <a:schemeClr val="tx1"/>
                        </a:solidFill>
                        <a:latin typeface="Didact Gothic" panose="00000500000000000000" pitchFamily="2" charset="0"/>
                      </a:endParaRPr>
                    </a:p>
                  </a:txBody>
                  <a:tcPr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5223221"/>
                  </a:ext>
                </a:extLst>
              </a:tr>
              <a:tr h="33200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Didact Gothic" panose="00000500000000000000" pitchFamily="2" charset="0"/>
                        </a:rPr>
                        <a:t>F2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/>
                      <a:endParaRPr lang="en-US" sz="1600" dirty="0">
                        <a:solidFill>
                          <a:schemeClr val="tx1"/>
                        </a:solidFill>
                        <a:latin typeface="Didact Gothic" panose="00000500000000000000" pitchFamily="2" charset="0"/>
                      </a:endParaRPr>
                    </a:p>
                  </a:txBody>
                  <a:tcPr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57198290"/>
                  </a:ext>
                </a:extLst>
              </a:tr>
              <a:tr h="33200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Didact Gothic" panose="00000500000000000000" pitchFamily="2" charset="0"/>
                        </a:rPr>
                        <a:t>F3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/>
                      <a:endParaRPr lang="en-US" sz="1600" dirty="0">
                        <a:solidFill>
                          <a:schemeClr val="tx1"/>
                        </a:solidFill>
                        <a:latin typeface="Didact Gothic" panose="00000500000000000000" pitchFamily="2" charset="0"/>
                      </a:endParaRPr>
                    </a:p>
                  </a:txBody>
                  <a:tcPr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53819349"/>
                  </a:ext>
                </a:extLst>
              </a:tr>
              <a:tr h="33200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Didact Gothic" panose="00000500000000000000" pitchFamily="2" charset="0"/>
                        </a:rPr>
                        <a:t>F4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/>
                      <a:endParaRPr lang="en-US" sz="1600" dirty="0">
                        <a:solidFill>
                          <a:schemeClr val="tx1"/>
                        </a:solidFill>
                        <a:latin typeface="Didact Gothic" panose="00000500000000000000" pitchFamily="2" charset="0"/>
                      </a:endParaRPr>
                    </a:p>
                  </a:txBody>
                  <a:tcPr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1738741"/>
                  </a:ext>
                </a:extLst>
              </a:tr>
              <a:tr h="33200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Didact Gothic" panose="00000500000000000000" pitchFamily="2" charset="0"/>
                        </a:rPr>
                        <a:t>F5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/>
                      <a:endParaRPr lang="en-US" sz="1600" dirty="0">
                        <a:solidFill>
                          <a:schemeClr val="tx1"/>
                        </a:solidFill>
                        <a:latin typeface="Didact Gothic" panose="00000500000000000000" pitchFamily="2" charset="0"/>
                      </a:endParaRPr>
                    </a:p>
                  </a:txBody>
                  <a:tcPr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36720617"/>
                  </a:ext>
                </a:extLst>
              </a:tr>
              <a:tr h="33200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Didact Gothic" panose="00000500000000000000" pitchFamily="2" charset="0"/>
                        </a:rPr>
                        <a:t>F6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/>
                      <a:endParaRPr lang="en-US" sz="1600" dirty="0">
                        <a:solidFill>
                          <a:schemeClr val="tx1"/>
                        </a:solidFill>
                        <a:latin typeface="Didact Gothic" panose="00000500000000000000" pitchFamily="2" charset="0"/>
                      </a:endParaRPr>
                    </a:p>
                  </a:txBody>
                  <a:tcPr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60789843"/>
                  </a:ext>
                </a:extLst>
              </a:tr>
              <a:tr h="189187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Didact Gothic" panose="00000500000000000000" pitchFamily="2" charset="0"/>
                        </a:rPr>
                        <a:t>F7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/>
                      <a:endParaRPr lang="en-US" sz="1600" dirty="0">
                        <a:solidFill>
                          <a:schemeClr val="tx1"/>
                        </a:solidFill>
                        <a:latin typeface="Didact Gothic" panose="00000500000000000000" pitchFamily="2" charset="0"/>
                      </a:endParaRPr>
                    </a:p>
                  </a:txBody>
                  <a:tcPr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74672207"/>
                  </a:ext>
                </a:extLst>
              </a:tr>
              <a:tr h="33200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Didact Gothic" panose="00000500000000000000" pitchFamily="2" charset="0"/>
                        </a:rPr>
                        <a:t>F8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/>
                      <a:endParaRPr lang="en-US" sz="1600" dirty="0">
                        <a:solidFill>
                          <a:schemeClr val="tx1"/>
                        </a:solidFill>
                        <a:latin typeface="Didact Gothic" panose="00000500000000000000" pitchFamily="2" charset="0"/>
                      </a:endParaRPr>
                    </a:p>
                  </a:txBody>
                  <a:tcPr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402432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8380997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10" advClick="0" advTm="0">
        <p159:morph option="byObject"/>
      </p:transition>
    </mc:Choice>
    <mc:Fallback>
      <p:transition advClick="0" advTm="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6"/>
          <p:cNvSpPr txBox="1">
            <a:spLocks noGrp="1"/>
          </p:cNvSpPr>
          <p:nvPr>
            <p:ph type="title"/>
          </p:nvPr>
        </p:nvSpPr>
        <p:spPr>
          <a:xfrm>
            <a:off x="960000" y="359640"/>
            <a:ext cx="10272000" cy="830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-US" sz="3600" dirty="0"/>
              <a:t>Preparing Weather Data as Time Series</a:t>
            </a:r>
            <a:endParaRPr sz="3600" dirty="0"/>
          </a:p>
        </p:txBody>
      </p:sp>
      <p:sp>
        <p:nvSpPr>
          <p:cNvPr id="2" name="!!Subtitle 2">
            <a:extLst>
              <a:ext uri="{FF2B5EF4-FFF2-40B4-BE49-F238E27FC236}">
                <a16:creationId xmlns:a16="http://schemas.microsoft.com/office/drawing/2014/main" id="{0F204D70-BD0E-EB29-8550-30859C0DDCAE}"/>
              </a:ext>
            </a:extLst>
          </p:cNvPr>
          <p:cNvSpPr txBox="1">
            <a:spLocks/>
          </p:cNvSpPr>
          <p:nvPr/>
        </p:nvSpPr>
        <p:spPr>
          <a:xfrm>
            <a:off x="916284" y="1759980"/>
            <a:ext cx="5779484" cy="40843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42332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1219170" marR="0" lvl="1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828754" marR="0" lvl="2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2438339" marR="0" lvl="3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3047924" marR="0" lvl="4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3657509" marR="0" lvl="5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4267093" marR="0" lvl="6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4876678" marR="0" lvl="7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5486263" marR="0" lvl="8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4826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Data Collection:</a:t>
            </a:r>
            <a:r>
              <a:rPr lang="en-US" sz="2400" dirty="0"/>
              <a:t> </a:t>
            </a:r>
            <a:endParaRPr lang="en-US" sz="2000" dirty="0"/>
          </a:p>
          <a:p>
            <a:pPr marL="1092185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ERA5 Reanalysis data set</a:t>
            </a:r>
          </a:p>
          <a:p>
            <a:pPr marL="1092185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1940 to present</a:t>
            </a:r>
          </a:p>
          <a:p>
            <a:pPr marL="4826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Extraction:</a:t>
            </a:r>
          </a:p>
          <a:p>
            <a:pPr marL="1092185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Region: South Korea, 378 Stations</a:t>
            </a:r>
          </a:p>
          <a:p>
            <a:pPr marL="749285" lvl="1" indent="0">
              <a:buNone/>
            </a:pPr>
            <a:r>
              <a:rPr lang="en-US" sz="2000" dirty="0"/>
              <a:t>	[34°N, 38°N] &amp; [125°W, 130°E]</a:t>
            </a:r>
          </a:p>
          <a:p>
            <a:pPr marL="1092185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each month averaged over 5 days</a:t>
            </a:r>
          </a:p>
          <a:p>
            <a:pPr marL="4826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Feature Selection:</a:t>
            </a:r>
          </a:p>
          <a:p>
            <a:pPr marL="1092185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8 features in total from </a:t>
            </a:r>
            <a:r>
              <a:rPr lang="en-US" sz="2000" dirty="0" err="1"/>
              <a:t>Fister</a:t>
            </a:r>
            <a:r>
              <a:rPr lang="en-US" sz="2000" dirty="0"/>
              <a:t> et al. [2] </a:t>
            </a:r>
          </a:p>
          <a:p>
            <a:pPr marL="482600" indent="-3429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C7E2E951-198A-5197-BFD1-D05933B300B3}"/>
              </a:ext>
            </a:extLst>
          </p:cNvPr>
          <p:cNvSpPr txBox="1"/>
          <p:nvPr/>
        </p:nvSpPr>
        <p:spPr>
          <a:xfrm>
            <a:off x="916284" y="6361470"/>
            <a:ext cx="103730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Deep Learning AIGS538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0AC1D0B7-5266-EC8E-816F-C02B03D4B268}"/>
              </a:ext>
            </a:extLst>
          </p:cNvPr>
          <p:cNvSpPr txBox="1"/>
          <p:nvPr/>
        </p:nvSpPr>
        <p:spPr>
          <a:xfrm>
            <a:off x="6695768" y="4690293"/>
            <a:ext cx="43556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Didact Gothic" panose="00000500000000000000" pitchFamily="2" charset="0"/>
              </a:rPr>
              <a:t>1</a:t>
            </a:r>
            <a:r>
              <a:rPr lang="en-US" sz="2000" baseline="30000" dirty="0">
                <a:latin typeface="Didact Gothic" panose="00000500000000000000" pitchFamily="2" charset="0"/>
              </a:rPr>
              <a:t>st</a:t>
            </a:r>
            <a:r>
              <a:rPr lang="en-US" sz="2000" dirty="0">
                <a:latin typeface="Didact Gothic" panose="00000500000000000000" pitchFamily="2" charset="0"/>
              </a:rPr>
              <a:t>	7</a:t>
            </a:r>
            <a:r>
              <a:rPr lang="en-US" sz="2000" baseline="30000" dirty="0">
                <a:latin typeface="Didact Gothic" panose="00000500000000000000" pitchFamily="2" charset="0"/>
              </a:rPr>
              <a:t>th</a:t>
            </a:r>
            <a:r>
              <a:rPr lang="en-US" sz="2000" dirty="0">
                <a:latin typeface="Didact Gothic" panose="00000500000000000000" pitchFamily="2" charset="0"/>
              </a:rPr>
              <a:t>	13</a:t>
            </a:r>
            <a:r>
              <a:rPr lang="en-US" sz="2000" baseline="30000" dirty="0">
                <a:latin typeface="Didact Gothic" panose="00000500000000000000" pitchFamily="2" charset="0"/>
              </a:rPr>
              <a:t>th</a:t>
            </a:r>
            <a:r>
              <a:rPr lang="en-US" sz="2000" dirty="0">
                <a:latin typeface="Didact Gothic" panose="00000500000000000000" pitchFamily="2" charset="0"/>
              </a:rPr>
              <a:t>	19</a:t>
            </a:r>
            <a:r>
              <a:rPr lang="en-US" sz="2000" baseline="30000" dirty="0">
                <a:latin typeface="Didact Gothic" panose="00000500000000000000" pitchFamily="2" charset="0"/>
              </a:rPr>
              <a:t>th</a:t>
            </a:r>
            <a:r>
              <a:rPr lang="en-US" sz="2000" dirty="0">
                <a:latin typeface="Didact Gothic" panose="00000500000000000000" pitchFamily="2" charset="0"/>
              </a:rPr>
              <a:t>	25</a:t>
            </a:r>
            <a:r>
              <a:rPr lang="en-US" sz="2000" baseline="30000" dirty="0">
                <a:latin typeface="Didact Gothic" panose="00000500000000000000" pitchFamily="2" charset="0"/>
              </a:rPr>
              <a:t>th</a:t>
            </a:r>
            <a:endParaRPr lang="en-US" sz="2000" dirty="0">
              <a:latin typeface="Didact Gothic" panose="00000500000000000000" pitchFamily="2" charset="0"/>
            </a:endParaRPr>
          </a:p>
        </p:txBody>
      </p:sp>
      <p:sp>
        <p:nvSpPr>
          <p:cNvPr id="8" name="!! Geschweifte Klammer links 7">
            <a:extLst>
              <a:ext uri="{FF2B5EF4-FFF2-40B4-BE49-F238E27FC236}">
                <a16:creationId xmlns:a16="http://schemas.microsoft.com/office/drawing/2014/main" id="{68C194D0-0BE8-4F44-B7C9-0B2087BFC336}"/>
              </a:ext>
            </a:extLst>
          </p:cNvPr>
          <p:cNvSpPr/>
          <p:nvPr/>
        </p:nvSpPr>
        <p:spPr>
          <a:xfrm rot="16200000">
            <a:off x="8743831" y="3042339"/>
            <a:ext cx="259563" cy="4355691"/>
          </a:xfrm>
          <a:prstGeom prst="leftBrace">
            <a:avLst>
              <a:gd name="adj1" fmla="val 365314"/>
              <a:gd name="adj2" fmla="val 49829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47EA80CC-6AA9-5140-078E-C8093E2EF0F3}"/>
                  </a:ext>
                </a:extLst>
              </p:cNvPr>
              <p:cNvSpPr txBox="1"/>
              <p:nvPr/>
            </p:nvSpPr>
            <p:spPr>
              <a:xfrm>
                <a:off x="6695768" y="5437377"/>
                <a:ext cx="4355690" cy="4069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00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𝑚𝑜𝑛𝑡h</m:t>
                          </m:r>
                        </m:e>
                      </m:acc>
                    </m:oMath>
                  </m:oMathPara>
                </a14:m>
                <a:endParaRPr lang="en-US" sz="2000" dirty="0">
                  <a:latin typeface="Didact Gothic" panose="00000500000000000000" pitchFamily="2" charset="0"/>
                </a:endParaRPr>
              </a:p>
            </p:txBody>
          </p:sp>
        </mc:Choice>
        <mc:Fallback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47EA80CC-6AA9-5140-078E-C8093E2EF0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5768" y="5437377"/>
                <a:ext cx="4355690" cy="40697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!! tab">
            <a:extLst>
              <a:ext uri="{FF2B5EF4-FFF2-40B4-BE49-F238E27FC236}">
                <a16:creationId xmlns:a16="http://schemas.microsoft.com/office/drawing/2014/main" id="{4A26EDA8-9910-8DFB-D44C-A53115C99F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9333110"/>
              </p:ext>
            </p:extLst>
          </p:nvPr>
        </p:nvGraphicFramePr>
        <p:xfrm>
          <a:off x="7031217" y="1326617"/>
          <a:ext cx="4355690" cy="301752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3523119">
                  <a:extLst>
                    <a:ext uri="{9D8B030D-6E8A-4147-A177-3AD203B41FA5}">
                      <a16:colId xmlns:a16="http://schemas.microsoft.com/office/drawing/2014/main" val="2071096137"/>
                    </a:ext>
                  </a:extLst>
                </a:gridCol>
                <a:gridCol w="832571">
                  <a:extLst>
                    <a:ext uri="{9D8B030D-6E8A-4147-A177-3AD203B41FA5}">
                      <a16:colId xmlns:a16="http://schemas.microsoft.com/office/drawing/2014/main" val="1618980446"/>
                    </a:ext>
                  </a:extLst>
                </a:gridCol>
              </a:tblGrid>
              <a:tr h="332000"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chemeClr val="tx1"/>
                        </a:solidFill>
                        <a:latin typeface="Didact Gothic" panose="00000500000000000000" pitchFamily="2" charset="0"/>
                      </a:endParaRP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  <a:latin typeface="Didact Gothic" panose="00000500000000000000" pitchFamily="2" charset="0"/>
                      </a:endParaRPr>
                    </a:p>
                  </a:txBody>
                  <a:tcPr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56170345"/>
                  </a:ext>
                </a:extLst>
              </a:tr>
              <a:tr h="33200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Didact Gothic" panose="00000500000000000000" pitchFamily="2" charset="0"/>
                        </a:rPr>
                        <a:t>F1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/>
                      <a:endParaRPr lang="de-DE" sz="1600" b="0" dirty="0">
                        <a:solidFill>
                          <a:schemeClr val="tx1"/>
                        </a:solidFill>
                        <a:latin typeface="Didact Gothic" panose="00000500000000000000" pitchFamily="2" charset="0"/>
                      </a:endParaRPr>
                    </a:p>
                  </a:txBody>
                  <a:tcPr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5223221"/>
                  </a:ext>
                </a:extLst>
              </a:tr>
              <a:tr h="33200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Didact Gothic" panose="00000500000000000000" pitchFamily="2" charset="0"/>
                        </a:rPr>
                        <a:t>F2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/>
                      <a:endParaRPr lang="en-US" sz="1600" dirty="0">
                        <a:solidFill>
                          <a:schemeClr val="tx1"/>
                        </a:solidFill>
                        <a:latin typeface="Didact Gothic" panose="00000500000000000000" pitchFamily="2" charset="0"/>
                      </a:endParaRPr>
                    </a:p>
                  </a:txBody>
                  <a:tcPr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57198290"/>
                  </a:ext>
                </a:extLst>
              </a:tr>
              <a:tr h="33200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Didact Gothic" panose="00000500000000000000" pitchFamily="2" charset="0"/>
                        </a:rPr>
                        <a:t>F3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/>
                      <a:endParaRPr lang="en-US" sz="1600" dirty="0">
                        <a:solidFill>
                          <a:schemeClr val="tx1"/>
                        </a:solidFill>
                        <a:latin typeface="Didact Gothic" panose="00000500000000000000" pitchFamily="2" charset="0"/>
                      </a:endParaRPr>
                    </a:p>
                  </a:txBody>
                  <a:tcPr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53819349"/>
                  </a:ext>
                </a:extLst>
              </a:tr>
              <a:tr h="33200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Didact Gothic" panose="00000500000000000000" pitchFamily="2" charset="0"/>
                        </a:rPr>
                        <a:t>F4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/>
                      <a:endParaRPr lang="en-US" sz="1600" dirty="0">
                        <a:solidFill>
                          <a:schemeClr val="tx1"/>
                        </a:solidFill>
                        <a:latin typeface="Didact Gothic" panose="00000500000000000000" pitchFamily="2" charset="0"/>
                      </a:endParaRPr>
                    </a:p>
                  </a:txBody>
                  <a:tcPr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1738741"/>
                  </a:ext>
                </a:extLst>
              </a:tr>
              <a:tr h="33200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Didact Gothic" panose="00000500000000000000" pitchFamily="2" charset="0"/>
                        </a:rPr>
                        <a:t>F5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/>
                      <a:endParaRPr lang="en-US" sz="1600" dirty="0">
                        <a:solidFill>
                          <a:schemeClr val="tx1"/>
                        </a:solidFill>
                        <a:latin typeface="Didact Gothic" panose="00000500000000000000" pitchFamily="2" charset="0"/>
                      </a:endParaRPr>
                    </a:p>
                  </a:txBody>
                  <a:tcPr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36720617"/>
                  </a:ext>
                </a:extLst>
              </a:tr>
              <a:tr h="33200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Didact Gothic" panose="00000500000000000000" pitchFamily="2" charset="0"/>
                        </a:rPr>
                        <a:t>F6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/>
                      <a:endParaRPr lang="en-US" sz="1600" dirty="0">
                        <a:solidFill>
                          <a:schemeClr val="tx1"/>
                        </a:solidFill>
                        <a:latin typeface="Didact Gothic" panose="00000500000000000000" pitchFamily="2" charset="0"/>
                      </a:endParaRPr>
                    </a:p>
                  </a:txBody>
                  <a:tcPr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60789843"/>
                  </a:ext>
                </a:extLst>
              </a:tr>
              <a:tr h="189187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Didact Gothic" panose="00000500000000000000" pitchFamily="2" charset="0"/>
                        </a:rPr>
                        <a:t>F7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/>
                      <a:endParaRPr lang="en-US" sz="1600" dirty="0">
                        <a:solidFill>
                          <a:schemeClr val="tx1"/>
                        </a:solidFill>
                        <a:latin typeface="Didact Gothic" panose="00000500000000000000" pitchFamily="2" charset="0"/>
                      </a:endParaRPr>
                    </a:p>
                  </a:txBody>
                  <a:tcPr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74672207"/>
                  </a:ext>
                </a:extLst>
              </a:tr>
              <a:tr h="33200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Didact Gothic" panose="00000500000000000000" pitchFamily="2" charset="0"/>
                        </a:rPr>
                        <a:t>F8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/>
                      <a:endParaRPr lang="en-US" sz="1600" dirty="0">
                        <a:solidFill>
                          <a:schemeClr val="tx1"/>
                        </a:solidFill>
                        <a:latin typeface="Didact Gothic" panose="00000500000000000000" pitchFamily="2" charset="0"/>
                      </a:endParaRPr>
                    </a:p>
                  </a:txBody>
                  <a:tcPr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40243270"/>
                  </a:ext>
                </a:extLst>
              </a:tr>
            </a:tbl>
          </a:graphicData>
        </a:graphic>
      </p:graphicFrame>
      <p:graphicFrame>
        <p:nvGraphicFramePr>
          <p:cNvPr id="6" name="!! tab">
            <a:extLst>
              <a:ext uri="{FF2B5EF4-FFF2-40B4-BE49-F238E27FC236}">
                <a16:creationId xmlns:a16="http://schemas.microsoft.com/office/drawing/2014/main" id="{E847C47C-DD9A-DFD4-44A9-817432FCA1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6145196"/>
              </p:ext>
            </p:extLst>
          </p:nvPr>
        </p:nvGraphicFramePr>
        <p:xfrm>
          <a:off x="7952415" y="1319841"/>
          <a:ext cx="4355690" cy="301752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3523119">
                  <a:extLst>
                    <a:ext uri="{9D8B030D-6E8A-4147-A177-3AD203B41FA5}">
                      <a16:colId xmlns:a16="http://schemas.microsoft.com/office/drawing/2014/main" val="2071096137"/>
                    </a:ext>
                  </a:extLst>
                </a:gridCol>
                <a:gridCol w="832571">
                  <a:extLst>
                    <a:ext uri="{9D8B030D-6E8A-4147-A177-3AD203B41FA5}">
                      <a16:colId xmlns:a16="http://schemas.microsoft.com/office/drawing/2014/main" val="1618980446"/>
                    </a:ext>
                  </a:extLst>
                </a:gridCol>
              </a:tblGrid>
              <a:tr h="332000">
                <a:tc>
                  <a:txBody>
                    <a:bodyPr/>
                    <a:lstStyle/>
                    <a:p>
                      <a:endParaRPr lang="en-US" sz="1600" b="1" dirty="0">
                        <a:solidFill>
                          <a:schemeClr val="tx1"/>
                        </a:solidFill>
                        <a:latin typeface="Didact Gothic" panose="00000500000000000000" pitchFamily="2" charset="0"/>
                      </a:endParaRP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dirty="0">
                        <a:solidFill>
                          <a:schemeClr val="tx1"/>
                        </a:solidFill>
                        <a:latin typeface="Didact Gothic" panose="00000500000000000000" pitchFamily="2" charset="0"/>
                      </a:endParaRPr>
                    </a:p>
                  </a:txBody>
                  <a:tcPr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56170345"/>
                  </a:ext>
                </a:extLst>
              </a:tr>
              <a:tr h="33200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Didact Gothic" panose="00000500000000000000" pitchFamily="2" charset="0"/>
                        </a:rPr>
                        <a:t>F1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/>
                      <a:endParaRPr lang="de-DE" sz="1600" b="1" dirty="0">
                        <a:solidFill>
                          <a:schemeClr val="tx1"/>
                        </a:solidFill>
                        <a:latin typeface="Didact Gothic" panose="00000500000000000000" pitchFamily="2" charset="0"/>
                      </a:endParaRPr>
                    </a:p>
                  </a:txBody>
                  <a:tcPr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5223221"/>
                  </a:ext>
                </a:extLst>
              </a:tr>
              <a:tr h="33200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Didact Gothic" panose="00000500000000000000" pitchFamily="2" charset="0"/>
                        </a:rPr>
                        <a:t>F2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/>
                      <a:endParaRPr lang="en-US" sz="1600" b="1" dirty="0">
                        <a:solidFill>
                          <a:schemeClr val="tx1"/>
                        </a:solidFill>
                        <a:latin typeface="Didact Gothic" panose="00000500000000000000" pitchFamily="2" charset="0"/>
                      </a:endParaRPr>
                    </a:p>
                  </a:txBody>
                  <a:tcPr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57198290"/>
                  </a:ext>
                </a:extLst>
              </a:tr>
              <a:tr h="33200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Didact Gothic" panose="00000500000000000000" pitchFamily="2" charset="0"/>
                        </a:rPr>
                        <a:t>F3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/>
                      <a:endParaRPr lang="en-US" sz="1600" b="1" dirty="0">
                        <a:solidFill>
                          <a:schemeClr val="tx1"/>
                        </a:solidFill>
                        <a:latin typeface="Didact Gothic" panose="00000500000000000000" pitchFamily="2" charset="0"/>
                      </a:endParaRPr>
                    </a:p>
                  </a:txBody>
                  <a:tcPr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53819349"/>
                  </a:ext>
                </a:extLst>
              </a:tr>
              <a:tr h="33200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Didact Gothic" panose="00000500000000000000" pitchFamily="2" charset="0"/>
                        </a:rPr>
                        <a:t>F4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/>
                      <a:endParaRPr lang="en-US" sz="1600" b="1" dirty="0">
                        <a:solidFill>
                          <a:schemeClr val="tx1"/>
                        </a:solidFill>
                        <a:latin typeface="Didact Gothic" panose="00000500000000000000" pitchFamily="2" charset="0"/>
                      </a:endParaRPr>
                    </a:p>
                  </a:txBody>
                  <a:tcPr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1738741"/>
                  </a:ext>
                </a:extLst>
              </a:tr>
              <a:tr h="33200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Didact Gothic" panose="00000500000000000000" pitchFamily="2" charset="0"/>
                        </a:rPr>
                        <a:t>F5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/>
                      <a:endParaRPr lang="en-US" sz="1600" b="1" dirty="0">
                        <a:solidFill>
                          <a:schemeClr val="tx1"/>
                        </a:solidFill>
                        <a:latin typeface="Didact Gothic" panose="00000500000000000000" pitchFamily="2" charset="0"/>
                      </a:endParaRPr>
                    </a:p>
                  </a:txBody>
                  <a:tcPr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36720617"/>
                  </a:ext>
                </a:extLst>
              </a:tr>
              <a:tr h="33200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Didact Gothic" panose="00000500000000000000" pitchFamily="2" charset="0"/>
                        </a:rPr>
                        <a:t>F6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/>
                      <a:endParaRPr lang="en-US" sz="1600" b="1" dirty="0">
                        <a:solidFill>
                          <a:schemeClr val="tx1"/>
                        </a:solidFill>
                        <a:latin typeface="Didact Gothic" panose="00000500000000000000" pitchFamily="2" charset="0"/>
                      </a:endParaRPr>
                    </a:p>
                  </a:txBody>
                  <a:tcPr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60789843"/>
                  </a:ext>
                </a:extLst>
              </a:tr>
              <a:tr h="189187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Didact Gothic" panose="00000500000000000000" pitchFamily="2" charset="0"/>
                        </a:rPr>
                        <a:t>F7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/>
                      <a:endParaRPr lang="en-US" sz="1600" b="1" dirty="0">
                        <a:solidFill>
                          <a:schemeClr val="tx1"/>
                        </a:solidFill>
                        <a:latin typeface="Didact Gothic" panose="00000500000000000000" pitchFamily="2" charset="0"/>
                      </a:endParaRPr>
                    </a:p>
                  </a:txBody>
                  <a:tcPr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74672207"/>
                  </a:ext>
                </a:extLst>
              </a:tr>
              <a:tr h="33200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Didact Gothic" panose="00000500000000000000" pitchFamily="2" charset="0"/>
                        </a:rPr>
                        <a:t>F8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/>
                      <a:endParaRPr lang="en-US" sz="1600" b="1" dirty="0">
                        <a:solidFill>
                          <a:schemeClr val="tx1"/>
                        </a:solidFill>
                        <a:latin typeface="Didact Gothic" panose="00000500000000000000" pitchFamily="2" charset="0"/>
                      </a:endParaRPr>
                    </a:p>
                  </a:txBody>
                  <a:tcPr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40243270"/>
                  </a:ext>
                </a:extLst>
              </a:tr>
            </a:tbl>
          </a:graphicData>
        </a:graphic>
      </p:graphicFrame>
      <p:graphicFrame>
        <p:nvGraphicFramePr>
          <p:cNvPr id="7" name="!! tab">
            <a:extLst>
              <a:ext uri="{FF2B5EF4-FFF2-40B4-BE49-F238E27FC236}">
                <a16:creationId xmlns:a16="http://schemas.microsoft.com/office/drawing/2014/main" id="{6B6382BD-6001-FD74-75FF-50BF8F3576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0186661"/>
              </p:ext>
            </p:extLst>
          </p:nvPr>
        </p:nvGraphicFramePr>
        <p:xfrm>
          <a:off x="8873613" y="1320919"/>
          <a:ext cx="4355690" cy="301752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3523119">
                  <a:extLst>
                    <a:ext uri="{9D8B030D-6E8A-4147-A177-3AD203B41FA5}">
                      <a16:colId xmlns:a16="http://schemas.microsoft.com/office/drawing/2014/main" val="2071096137"/>
                    </a:ext>
                  </a:extLst>
                </a:gridCol>
                <a:gridCol w="832571">
                  <a:extLst>
                    <a:ext uri="{9D8B030D-6E8A-4147-A177-3AD203B41FA5}">
                      <a16:colId xmlns:a16="http://schemas.microsoft.com/office/drawing/2014/main" val="1618980446"/>
                    </a:ext>
                  </a:extLst>
                </a:gridCol>
              </a:tblGrid>
              <a:tr h="332000">
                <a:tc>
                  <a:txBody>
                    <a:bodyPr/>
                    <a:lstStyle/>
                    <a:p>
                      <a:endParaRPr lang="en-US" sz="1600" b="1" dirty="0">
                        <a:solidFill>
                          <a:schemeClr val="tx1"/>
                        </a:solidFill>
                        <a:latin typeface="Didact Gothic" panose="00000500000000000000" pitchFamily="2" charset="0"/>
                      </a:endParaRP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dirty="0">
                        <a:solidFill>
                          <a:schemeClr val="tx1"/>
                        </a:solidFill>
                        <a:latin typeface="Didact Gothic" panose="00000500000000000000" pitchFamily="2" charset="0"/>
                      </a:endParaRPr>
                    </a:p>
                  </a:txBody>
                  <a:tcPr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56170345"/>
                  </a:ext>
                </a:extLst>
              </a:tr>
              <a:tr h="33200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Didact Gothic" panose="00000500000000000000" pitchFamily="2" charset="0"/>
                        </a:rPr>
                        <a:t>F1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/>
                      <a:endParaRPr lang="de-DE" sz="1600" b="1" dirty="0">
                        <a:solidFill>
                          <a:schemeClr val="tx1"/>
                        </a:solidFill>
                        <a:latin typeface="Didact Gothic" panose="00000500000000000000" pitchFamily="2" charset="0"/>
                      </a:endParaRPr>
                    </a:p>
                  </a:txBody>
                  <a:tcPr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5223221"/>
                  </a:ext>
                </a:extLst>
              </a:tr>
              <a:tr h="33200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Didact Gothic" panose="00000500000000000000" pitchFamily="2" charset="0"/>
                        </a:rPr>
                        <a:t>F2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/>
                      <a:endParaRPr lang="en-US" sz="1600" b="1" dirty="0">
                        <a:solidFill>
                          <a:schemeClr val="tx1"/>
                        </a:solidFill>
                        <a:latin typeface="Didact Gothic" panose="00000500000000000000" pitchFamily="2" charset="0"/>
                      </a:endParaRPr>
                    </a:p>
                  </a:txBody>
                  <a:tcPr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57198290"/>
                  </a:ext>
                </a:extLst>
              </a:tr>
              <a:tr h="33200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Didact Gothic" panose="00000500000000000000" pitchFamily="2" charset="0"/>
                        </a:rPr>
                        <a:t>F3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/>
                      <a:endParaRPr lang="en-US" sz="1600" b="1" dirty="0">
                        <a:solidFill>
                          <a:schemeClr val="tx1"/>
                        </a:solidFill>
                        <a:latin typeface="Didact Gothic" panose="00000500000000000000" pitchFamily="2" charset="0"/>
                      </a:endParaRPr>
                    </a:p>
                  </a:txBody>
                  <a:tcPr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53819349"/>
                  </a:ext>
                </a:extLst>
              </a:tr>
              <a:tr h="33200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Didact Gothic" panose="00000500000000000000" pitchFamily="2" charset="0"/>
                        </a:rPr>
                        <a:t>F4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/>
                      <a:endParaRPr lang="en-US" sz="1600" b="1" dirty="0">
                        <a:solidFill>
                          <a:schemeClr val="tx1"/>
                        </a:solidFill>
                        <a:latin typeface="Didact Gothic" panose="00000500000000000000" pitchFamily="2" charset="0"/>
                      </a:endParaRPr>
                    </a:p>
                  </a:txBody>
                  <a:tcPr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1738741"/>
                  </a:ext>
                </a:extLst>
              </a:tr>
              <a:tr h="33200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Didact Gothic" panose="00000500000000000000" pitchFamily="2" charset="0"/>
                        </a:rPr>
                        <a:t>F5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/>
                      <a:endParaRPr lang="en-US" sz="1600" b="1" dirty="0">
                        <a:solidFill>
                          <a:schemeClr val="tx1"/>
                        </a:solidFill>
                        <a:latin typeface="Didact Gothic" panose="00000500000000000000" pitchFamily="2" charset="0"/>
                      </a:endParaRPr>
                    </a:p>
                  </a:txBody>
                  <a:tcPr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36720617"/>
                  </a:ext>
                </a:extLst>
              </a:tr>
              <a:tr h="33200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Didact Gothic" panose="00000500000000000000" pitchFamily="2" charset="0"/>
                        </a:rPr>
                        <a:t>F6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/>
                      <a:endParaRPr lang="en-US" sz="1600" b="1" dirty="0">
                        <a:solidFill>
                          <a:schemeClr val="tx1"/>
                        </a:solidFill>
                        <a:latin typeface="Didact Gothic" panose="00000500000000000000" pitchFamily="2" charset="0"/>
                      </a:endParaRPr>
                    </a:p>
                  </a:txBody>
                  <a:tcPr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60789843"/>
                  </a:ext>
                </a:extLst>
              </a:tr>
              <a:tr h="189187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Didact Gothic" panose="00000500000000000000" pitchFamily="2" charset="0"/>
                        </a:rPr>
                        <a:t>F7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/>
                      <a:endParaRPr lang="en-US" sz="1600" b="1" dirty="0">
                        <a:solidFill>
                          <a:schemeClr val="tx1"/>
                        </a:solidFill>
                        <a:latin typeface="Didact Gothic" panose="00000500000000000000" pitchFamily="2" charset="0"/>
                      </a:endParaRPr>
                    </a:p>
                  </a:txBody>
                  <a:tcPr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74672207"/>
                  </a:ext>
                </a:extLst>
              </a:tr>
              <a:tr h="33200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Didact Gothic" panose="00000500000000000000" pitchFamily="2" charset="0"/>
                        </a:rPr>
                        <a:t>F8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/>
                      <a:endParaRPr lang="en-US" sz="1600" b="1" dirty="0">
                        <a:solidFill>
                          <a:schemeClr val="tx1"/>
                        </a:solidFill>
                        <a:latin typeface="Didact Gothic" panose="00000500000000000000" pitchFamily="2" charset="0"/>
                      </a:endParaRPr>
                    </a:p>
                  </a:txBody>
                  <a:tcPr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40243270"/>
                  </a:ext>
                </a:extLst>
              </a:tr>
            </a:tbl>
          </a:graphicData>
        </a:graphic>
      </p:graphicFrame>
      <p:graphicFrame>
        <p:nvGraphicFramePr>
          <p:cNvPr id="10" name="!! tab">
            <a:extLst>
              <a:ext uri="{FF2B5EF4-FFF2-40B4-BE49-F238E27FC236}">
                <a16:creationId xmlns:a16="http://schemas.microsoft.com/office/drawing/2014/main" id="{393EF871-C65E-F6E2-F674-0F71D4765B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3764242"/>
              </p:ext>
            </p:extLst>
          </p:nvPr>
        </p:nvGraphicFramePr>
        <p:xfrm>
          <a:off x="5130558" y="1316785"/>
          <a:ext cx="4355690" cy="301752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3523119">
                  <a:extLst>
                    <a:ext uri="{9D8B030D-6E8A-4147-A177-3AD203B41FA5}">
                      <a16:colId xmlns:a16="http://schemas.microsoft.com/office/drawing/2014/main" val="2071096137"/>
                    </a:ext>
                  </a:extLst>
                </a:gridCol>
                <a:gridCol w="832571">
                  <a:extLst>
                    <a:ext uri="{9D8B030D-6E8A-4147-A177-3AD203B41FA5}">
                      <a16:colId xmlns:a16="http://schemas.microsoft.com/office/drawing/2014/main" val="1618980446"/>
                    </a:ext>
                  </a:extLst>
                </a:gridCol>
              </a:tblGrid>
              <a:tr h="332000">
                <a:tc>
                  <a:txBody>
                    <a:bodyPr/>
                    <a:lstStyle/>
                    <a:p>
                      <a:endParaRPr lang="en-US" sz="1600" b="1" dirty="0">
                        <a:solidFill>
                          <a:schemeClr val="tx1"/>
                        </a:solidFill>
                        <a:latin typeface="Didact Gothic" panose="00000500000000000000" pitchFamily="2" charset="0"/>
                      </a:endParaRP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dirty="0">
                        <a:solidFill>
                          <a:schemeClr val="tx1"/>
                        </a:solidFill>
                        <a:latin typeface="Didact Gothic" panose="00000500000000000000" pitchFamily="2" charset="0"/>
                      </a:endParaRPr>
                    </a:p>
                  </a:txBody>
                  <a:tcPr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56170345"/>
                  </a:ext>
                </a:extLst>
              </a:tr>
              <a:tr h="33200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Didact Gothic" panose="00000500000000000000" pitchFamily="2" charset="0"/>
                        </a:rPr>
                        <a:t>F1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/>
                      <a:endParaRPr lang="de-DE" sz="1600" b="1" dirty="0">
                        <a:solidFill>
                          <a:schemeClr val="tx1"/>
                        </a:solidFill>
                        <a:latin typeface="Didact Gothic" panose="00000500000000000000" pitchFamily="2" charset="0"/>
                      </a:endParaRPr>
                    </a:p>
                  </a:txBody>
                  <a:tcPr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5223221"/>
                  </a:ext>
                </a:extLst>
              </a:tr>
              <a:tr h="33200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Didact Gothic" panose="00000500000000000000" pitchFamily="2" charset="0"/>
                        </a:rPr>
                        <a:t>F2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/>
                      <a:endParaRPr lang="en-US" sz="1600" b="1" dirty="0">
                        <a:solidFill>
                          <a:schemeClr val="tx1"/>
                        </a:solidFill>
                        <a:latin typeface="Didact Gothic" panose="00000500000000000000" pitchFamily="2" charset="0"/>
                      </a:endParaRPr>
                    </a:p>
                  </a:txBody>
                  <a:tcPr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57198290"/>
                  </a:ext>
                </a:extLst>
              </a:tr>
              <a:tr h="33200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Didact Gothic" panose="00000500000000000000" pitchFamily="2" charset="0"/>
                        </a:rPr>
                        <a:t>F3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/>
                      <a:endParaRPr lang="en-US" sz="1600" b="1" dirty="0">
                        <a:solidFill>
                          <a:schemeClr val="tx1"/>
                        </a:solidFill>
                        <a:latin typeface="Didact Gothic" panose="00000500000000000000" pitchFamily="2" charset="0"/>
                      </a:endParaRPr>
                    </a:p>
                  </a:txBody>
                  <a:tcPr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53819349"/>
                  </a:ext>
                </a:extLst>
              </a:tr>
              <a:tr h="33200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Didact Gothic" panose="00000500000000000000" pitchFamily="2" charset="0"/>
                        </a:rPr>
                        <a:t>F4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/>
                      <a:endParaRPr lang="en-US" sz="1600" b="1" dirty="0">
                        <a:solidFill>
                          <a:schemeClr val="tx1"/>
                        </a:solidFill>
                        <a:latin typeface="Didact Gothic" panose="00000500000000000000" pitchFamily="2" charset="0"/>
                      </a:endParaRPr>
                    </a:p>
                  </a:txBody>
                  <a:tcPr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1738741"/>
                  </a:ext>
                </a:extLst>
              </a:tr>
              <a:tr h="33200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Didact Gothic" panose="00000500000000000000" pitchFamily="2" charset="0"/>
                        </a:rPr>
                        <a:t>F5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/>
                      <a:endParaRPr lang="en-US" sz="1600" b="1" dirty="0">
                        <a:solidFill>
                          <a:schemeClr val="tx1"/>
                        </a:solidFill>
                        <a:latin typeface="Didact Gothic" panose="00000500000000000000" pitchFamily="2" charset="0"/>
                      </a:endParaRPr>
                    </a:p>
                  </a:txBody>
                  <a:tcPr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36720617"/>
                  </a:ext>
                </a:extLst>
              </a:tr>
              <a:tr h="33200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Didact Gothic" panose="00000500000000000000" pitchFamily="2" charset="0"/>
                        </a:rPr>
                        <a:t>F6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/>
                      <a:endParaRPr lang="en-US" sz="1600" b="1" dirty="0">
                        <a:solidFill>
                          <a:schemeClr val="tx1"/>
                        </a:solidFill>
                        <a:latin typeface="Didact Gothic" panose="00000500000000000000" pitchFamily="2" charset="0"/>
                      </a:endParaRPr>
                    </a:p>
                  </a:txBody>
                  <a:tcPr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60789843"/>
                  </a:ext>
                </a:extLst>
              </a:tr>
              <a:tr h="189187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Didact Gothic" panose="00000500000000000000" pitchFamily="2" charset="0"/>
                        </a:rPr>
                        <a:t>F7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/>
                      <a:endParaRPr lang="en-US" sz="1600" b="1" dirty="0">
                        <a:solidFill>
                          <a:schemeClr val="tx1"/>
                        </a:solidFill>
                        <a:latin typeface="Didact Gothic" panose="00000500000000000000" pitchFamily="2" charset="0"/>
                      </a:endParaRPr>
                    </a:p>
                  </a:txBody>
                  <a:tcPr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74672207"/>
                  </a:ext>
                </a:extLst>
              </a:tr>
              <a:tr h="33200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Didact Gothic" panose="00000500000000000000" pitchFamily="2" charset="0"/>
                        </a:rPr>
                        <a:t>F8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/>
                      <a:endParaRPr lang="en-US" sz="1600" b="1" dirty="0">
                        <a:solidFill>
                          <a:schemeClr val="tx1"/>
                        </a:solidFill>
                        <a:latin typeface="Didact Gothic" panose="00000500000000000000" pitchFamily="2" charset="0"/>
                      </a:endParaRPr>
                    </a:p>
                  </a:txBody>
                  <a:tcPr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40243270"/>
                  </a:ext>
                </a:extLst>
              </a:tr>
            </a:tbl>
          </a:graphicData>
        </a:graphic>
      </p:graphicFrame>
      <p:graphicFrame>
        <p:nvGraphicFramePr>
          <p:cNvPr id="11" name="!! tab">
            <a:extLst>
              <a:ext uri="{FF2B5EF4-FFF2-40B4-BE49-F238E27FC236}">
                <a16:creationId xmlns:a16="http://schemas.microsoft.com/office/drawing/2014/main" id="{599FAA8D-7EC5-4275-C721-4F805173DF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700441"/>
              </p:ext>
            </p:extLst>
          </p:nvPr>
        </p:nvGraphicFramePr>
        <p:xfrm>
          <a:off x="6066504" y="1322897"/>
          <a:ext cx="4355690" cy="301752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3523119">
                  <a:extLst>
                    <a:ext uri="{9D8B030D-6E8A-4147-A177-3AD203B41FA5}">
                      <a16:colId xmlns:a16="http://schemas.microsoft.com/office/drawing/2014/main" val="2071096137"/>
                    </a:ext>
                  </a:extLst>
                </a:gridCol>
                <a:gridCol w="832571">
                  <a:extLst>
                    <a:ext uri="{9D8B030D-6E8A-4147-A177-3AD203B41FA5}">
                      <a16:colId xmlns:a16="http://schemas.microsoft.com/office/drawing/2014/main" val="1618980446"/>
                    </a:ext>
                  </a:extLst>
                </a:gridCol>
              </a:tblGrid>
              <a:tr h="332000"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chemeClr val="tx1"/>
                        </a:solidFill>
                        <a:latin typeface="Didact Gothic" panose="00000500000000000000" pitchFamily="2" charset="0"/>
                      </a:endParaRP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  <a:latin typeface="Didact Gothic" panose="00000500000000000000" pitchFamily="2" charset="0"/>
                      </a:endParaRPr>
                    </a:p>
                  </a:txBody>
                  <a:tcPr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56170345"/>
                  </a:ext>
                </a:extLst>
              </a:tr>
              <a:tr h="33200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Didact Gothic" panose="00000500000000000000" pitchFamily="2" charset="0"/>
                        </a:rPr>
                        <a:t>F1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/>
                      <a:endParaRPr lang="de-DE" sz="1600" b="0" dirty="0">
                        <a:solidFill>
                          <a:schemeClr val="tx1"/>
                        </a:solidFill>
                        <a:latin typeface="Didact Gothic" panose="00000500000000000000" pitchFamily="2" charset="0"/>
                      </a:endParaRPr>
                    </a:p>
                  </a:txBody>
                  <a:tcPr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5223221"/>
                  </a:ext>
                </a:extLst>
              </a:tr>
              <a:tr h="33200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Didact Gothic" panose="00000500000000000000" pitchFamily="2" charset="0"/>
                        </a:rPr>
                        <a:t>F2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/>
                      <a:endParaRPr lang="en-US" sz="1600" dirty="0">
                        <a:solidFill>
                          <a:schemeClr val="tx1"/>
                        </a:solidFill>
                        <a:latin typeface="Didact Gothic" panose="00000500000000000000" pitchFamily="2" charset="0"/>
                      </a:endParaRPr>
                    </a:p>
                  </a:txBody>
                  <a:tcPr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57198290"/>
                  </a:ext>
                </a:extLst>
              </a:tr>
              <a:tr h="33200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Didact Gothic" panose="00000500000000000000" pitchFamily="2" charset="0"/>
                        </a:rPr>
                        <a:t>F3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/>
                      <a:endParaRPr lang="en-US" sz="1600" dirty="0">
                        <a:solidFill>
                          <a:schemeClr val="tx1"/>
                        </a:solidFill>
                        <a:latin typeface="Didact Gothic" panose="00000500000000000000" pitchFamily="2" charset="0"/>
                      </a:endParaRPr>
                    </a:p>
                  </a:txBody>
                  <a:tcPr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53819349"/>
                  </a:ext>
                </a:extLst>
              </a:tr>
              <a:tr h="33200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Didact Gothic" panose="00000500000000000000" pitchFamily="2" charset="0"/>
                        </a:rPr>
                        <a:t>F4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/>
                      <a:endParaRPr lang="en-US" sz="1600" dirty="0">
                        <a:solidFill>
                          <a:schemeClr val="tx1"/>
                        </a:solidFill>
                        <a:latin typeface="Didact Gothic" panose="00000500000000000000" pitchFamily="2" charset="0"/>
                      </a:endParaRPr>
                    </a:p>
                  </a:txBody>
                  <a:tcPr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1738741"/>
                  </a:ext>
                </a:extLst>
              </a:tr>
              <a:tr h="33200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Didact Gothic" panose="00000500000000000000" pitchFamily="2" charset="0"/>
                        </a:rPr>
                        <a:t>F5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/>
                      <a:endParaRPr lang="en-US" sz="1600" dirty="0">
                        <a:solidFill>
                          <a:schemeClr val="tx1"/>
                        </a:solidFill>
                        <a:latin typeface="Didact Gothic" panose="00000500000000000000" pitchFamily="2" charset="0"/>
                      </a:endParaRPr>
                    </a:p>
                  </a:txBody>
                  <a:tcPr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36720617"/>
                  </a:ext>
                </a:extLst>
              </a:tr>
              <a:tr h="33200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Didact Gothic" panose="00000500000000000000" pitchFamily="2" charset="0"/>
                        </a:rPr>
                        <a:t>F6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/>
                      <a:endParaRPr lang="en-US" sz="1600" dirty="0">
                        <a:solidFill>
                          <a:schemeClr val="tx1"/>
                        </a:solidFill>
                        <a:latin typeface="Didact Gothic" panose="00000500000000000000" pitchFamily="2" charset="0"/>
                      </a:endParaRPr>
                    </a:p>
                  </a:txBody>
                  <a:tcPr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60789843"/>
                  </a:ext>
                </a:extLst>
              </a:tr>
              <a:tr h="189187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Didact Gothic" panose="00000500000000000000" pitchFamily="2" charset="0"/>
                        </a:rPr>
                        <a:t>F7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/>
                      <a:endParaRPr lang="en-US" sz="1600" dirty="0">
                        <a:solidFill>
                          <a:schemeClr val="tx1"/>
                        </a:solidFill>
                        <a:latin typeface="Didact Gothic" panose="00000500000000000000" pitchFamily="2" charset="0"/>
                      </a:endParaRPr>
                    </a:p>
                  </a:txBody>
                  <a:tcPr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74672207"/>
                  </a:ext>
                </a:extLst>
              </a:tr>
              <a:tr h="33200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Didact Gothic" panose="00000500000000000000" pitchFamily="2" charset="0"/>
                        </a:rPr>
                        <a:t>F8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/>
                      <a:endParaRPr lang="en-US" sz="1600" dirty="0">
                        <a:solidFill>
                          <a:schemeClr val="tx1"/>
                        </a:solidFill>
                        <a:latin typeface="Didact Gothic" panose="00000500000000000000" pitchFamily="2" charset="0"/>
                      </a:endParaRPr>
                    </a:p>
                  </a:txBody>
                  <a:tcPr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402432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2332934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6"/>
          <p:cNvSpPr txBox="1">
            <a:spLocks noGrp="1"/>
          </p:cNvSpPr>
          <p:nvPr>
            <p:ph type="title"/>
          </p:nvPr>
        </p:nvSpPr>
        <p:spPr>
          <a:xfrm>
            <a:off x="960000" y="359640"/>
            <a:ext cx="10272000" cy="830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-US" sz="3600" dirty="0"/>
              <a:t>Preparing Weather Data as Time Series</a:t>
            </a:r>
            <a:endParaRPr sz="3600" dirty="0"/>
          </a:p>
        </p:txBody>
      </p:sp>
      <p:sp>
        <p:nvSpPr>
          <p:cNvPr id="2" name="!! Subtitle 2">
            <a:extLst>
              <a:ext uri="{FF2B5EF4-FFF2-40B4-BE49-F238E27FC236}">
                <a16:creationId xmlns:a16="http://schemas.microsoft.com/office/drawing/2014/main" id="{0F204D70-BD0E-EB29-8550-30859C0DDCAE}"/>
              </a:ext>
            </a:extLst>
          </p:cNvPr>
          <p:cNvSpPr txBox="1">
            <a:spLocks/>
          </p:cNvSpPr>
          <p:nvPr/>
        </p:nvSpPr>
        <p:spPr>
          <a:xfrm>
            <a:off x="916284" y="1759980"/>
            <a:ext cx="5779484" cy="40843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42332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1219170" marR="0" lvl="1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828754" marR="0" lvl="2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2438339" marR="0" lvl="3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3047924" marR="0" lvl="4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3657509" marR="0" lvl="5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4267093" marR="0" lvl="6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4876678" marR="0" lvl="7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5486263" marR="0" lvl="8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4826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Data Splitting:</a:t>
            </a:r>
          </a:p>
          <a:p>
            <a:pPr marL="1092185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70:20:10 (</a:t>
            </a:r>
            <a:r>
              <a:rPr lang="en-US" sz="2000" dirty="0" err="1"/>
              <a:t>Train:Validation:Test</a:t>
            </a:r>
            <a:r>
              <a:rPr lang="en-US" sz="2000" dirty="0"/>
              <a:t>) </a:t>
            </a:r>
          </a:p>
          <a:p>
            <a:pPr marL="482600" indent="-3429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C7E2E951-198A-5197-BFD1-D05933B300B3}"/>
              </a:ext>
            </a:extLst>
          </p:cNvPr>
          <p:cNvSpPr txBox="1"/>
          <p:nvPr/>
        </p:nvSpPr>
        <p:spPr>
          <a:xfrm>
            <a:off x="916284" y="6361470"/>
            <a:ext cx="103730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Deep Learning AIGS538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0AC1D0B7-5266-EC8E-816F-C02B03D4B268}"/>
              </a:ext>
            </a:extLst>
          </p:cNvPr>
          <p:cNvSpPr txBox="1"/>
          <p:nvPr/>
        </p:nvSpPr>
        <p:spPr>
          <a:xfrm>
            <a:off x="6695768" y="2285678"/>
            <a:ext cx="43556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Didact Gothic" panose="00000500000000000000" pitchFamily="2" charset="0"/>
              </a:rPr>
              <a:t>1</a:t>
            </a:r>
            <a:r>
              <a:rPr lang="en-US" sz="2000" baseline="30000" dirty="0">
                <a:latin typeface="Didact Gothic" panose="00000500000000000000" pitchFamily="2" charset="0"/>
              </a:rPr>
              <a:t>st</a:t>
            </a:r>
            <a:r>
              <a:rPr lang="en-US" sz="2000" dirty="0">
                <a:latin typeface="Didact Gothic" panose="00000500000000000000" pitchFamily="2" charset="0"/>
              </a:rPr>
              <a:t>	7</a:t>
            </a:r>
            <a:r>
              <a:rPr lang="en-US" sz="2000" baseline="30000" dirty="0">
                <a:latin typeface="Didact Gothic" panose="00000500000000000000" pitchFamily="2" charset="0"/>
              </a:rPr>
              <a:t>th</a:t>
            </a:r>
            <a:r>
              <a:rPr lang="en-US" sz="2000" dirty="0">
                <a:latin typeface="Didact Gothic" panose="00000500000000000000" pitchFamily="2" charset="0"/>
              </a:rPr>
              <a:t>	13</a:t>
            </a:r>
            <a:r>
              <a:rPr lang="en-US" sz="2000" baseline="30000" dirty="0">
                <a:latin typeface="Didact Gothic" panose="00000500000000000000" pitchFamily="2" charset="0"/>
              </a:rPr>
              <a:t>th</a:t>
            </a:r>
            <a:r>
              <a:rPr lang="en-US" sz="2000" dirty="0">
                <a:latin typeface="Didact Gothic" panose="00000500000000000000" pitchFamily="2" charset="0"/>
              </a:rPr>
              <a:t>	19</a:t>
            </a:r>
            <a:r>
              <a:rPr lang="en-US" sz="2000" baseline="30000" dirty="0">
                <a:latin typeface="Didact Gothic" panose="00000500000000000000" pitchFamily="2" charset="0"/>
              </a:rPr>
              <a:t>th</a:t>
            </a:r>
            <a:r>
              <a:rPr lang="en-US" sz="2000" dirty="0">
                <a:latin typeface="Didact Gothic" panose="00000500000000000000" pitchFamily="2" charset="0"/>
              </a:rPr>
              <a:t>	25</a:t>
            </a:r>
            <a:r>
              <a:rPr lang="en-US" sz="2000" baseline="30000" dirty="0">
                <a:latin typeface="Didact Gothic" panose="00000500000000000000" pitchFamily="2" charset="0"/>
              </a:rPr>
              <a:t>th</a:t>
            </a:r>
            <a:endParaRPr lang="en-US" sz="2000" dirty="0">
              <a:latin typeface="Didact Gothic" panose="00000500000000000000" pitchFamily="2" charset="0"/>
            </a:endParaRPr>
          </a:p>
        </p:txBody>
      </p:sp>
      <p:sp>
        <p:nvSpPr>
          <p:cNvPr id="8" name="!! Geschweifte Klammer links 7">
            <a:extLst>
              <a:ext uri="{FF2B5EF4-FFF2-40B4-BE49-F238E27FC236}">
                <a16:creationId xmlns:a16="http://schemas.microsoft.com/office/drawing/2014/main" id="{68C194D0-0BE8-4F44-B7C9-0B2087BFC336}"/>
              </a:ext>
            </a:extLst>
          </p:cNvPr>
          <p:cNvSpPr/>
          <p:nvPr/>
        </p:nvSpPr>
        <p:spPr>
          <a:xfrm rot="16200000">
            <a:off x="8743831" y="637724"/>
            <a:ext cx="259563" cy="4355691"/>
          </a:xfrm>
          <a:prstGeom prst="leftBrace">
            <a:avLst>
              <a:gd name="adj1" fmla="val 365314"/>
              <a:gd name="adj2" fmla="val 49829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47EA80CC-6AA9-5140-078E-C8093E2EF0F3}"/>
                  </a:ext>
                </a:extLst>
              </p:cNvPr>
              <p:cNvSpPr txBox="1"/>
              <p:nvPr/>
            </p:nvSpPr>
            <p:spPr>
              <a:xfrm>
                <a:off x="6695768" y="3032762"/>
                <a:ext cx="4355690" cy="4069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00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𝑚𝑜𝑛𝑡h</m:t>
                          </m:r>
                        </m:e>
                      </m:acc>
                    </m:oMath>
                  </m:oMathPara>
                </a14:m>
                <a:endParaRPr lang="en-US" sz="2000" dirty="0">
                  <a:latin typeface="Didact Gothic" panose="00000500000000000000" pitchFamily="2" charset="0"/>
                </a:endParaRPr>
              </a:p>
            </p:txBody>
          </p:sp>
        </mc:Choice>
        <mc:Fallback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47EA80CC-6AA9-5140-078E-C8093E2EF0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5768" y="3032762"/>
                <a:ext cx="4355690" cy="40697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!! tab">
                <a:extLst>
                  <a:ext uri="{FF2B5EF4-FFF2-40B4-BE49-F238E27FC236}">
                    <a16:creationId xmlns:a16="http://schemas.microsoft.com/office/drawing/2014/main" id="{75F91F03-10E0-0901-E4AE-54306024F386}"/>
                  </a:ext>
                </a:extLst>
              </p:cNvPr>
              <p:cNvSpPr txBox="1"/>
              <p:nvPr/>
            </p:nvSpPr>
            <p:spPr>
              <a:xfrm>
                <a:off x="6672241" y="1759980"/>
                <a:ext cx="656397" cy="4408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subSup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de-DE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p>
                        <m:e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2" name="!! tab">
                <a:extLst>
                  <a:ext uri="{FF2B5EF4-FFF2-40B4-BE49-F238E27FC236}">
                    <a16:creationId xmlns:a16="http://schemas.microsoft.com/office/drawing/2014/main" id="{75F91F03-10E0-0901-E4AE-54306024F3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2241" y="1759980"/>
                <a:ext cx="656397" cy="440826"/>
              </a:xfrm>
              <a:prstGeom prst="rect">
                <a:avLst/>
              </a:prstGeom>
              <a:blipFill>
                <a:blip r:embed="rId4"/>
                <a:stretch>
                  <a:fillRect l="-100000" t="-175000" r="-107477" b="-26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!! tab">
                <a:extLst>
                  <a:ext uri="{FF2B5EF4-FFF2-40B4-BE49-F238E27FC236}">
                    <a16:creationId xmlns:a16="http://schemas.microsoft.com/office/drawing/2014/main" id="{6B0BD36F-1FA8-0B1A-952B-E307744A2A64}"/>
                  </a:ext>
                </a:extLst>
              </p:cNvPr>
              <p:cNvSpPr txBox="1"/>
              <p:nvPr/>
            </p:nvSpPr>
            <p:spPr>
              <a:xfrm>
                <a:off x="7595916" y="1765988"/>
                <a:ext cx="656397" cy="4408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subSup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de-DE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p>
                        <m:e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3" name="!! tab">
                <a:extLst>
                  <a:ext uri="{FF2B5EF4-FFF2-40B4-BE49-F238E27FC236}">
                    <a16:creationId xmlns:a16="http://schemas.microsoft.com/office/drawing/2014/main" id="{6B0BD36F-1FA8-0B1A-952B-E307744A2A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5916" y="1765988"/>
                <a:ext cx="656397" cy="440826"/>
              </a:xfrm>
              <a:prstGeom prst="rect">
                <a:avLst/>
              </a:prstGeom>
              <a:blipFill>
                <a:blip r:embed="rId5"/>
                <a:stretch>
                  <a:fillRect l="-98148" t="-175000" r="-106481" b="-26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!! tab">
                <a:extLst>
                  <a:ext uri="{FF2B5EF4-FFF2-40B4-BE49-F238E27FC236}">
                    <a16:creationId xmlns:a16="http://schemas.microsoft.com/office/drawing/2014/main" id="{58207010-794A-6254-E46C-C62DAD04A4F1}"/>
                  </a:ext>
                </a:extLst>
              </p:cNvPr>
              <p:cNvSpPr txBox="1"/>
              <p:nvPr/>
            </p:nvSpPr>
            <p:spPr>
              <a:xfrm>
                <a:off x="8481482" y="1757441"/>
                <a:ext cx="656397" cy="4408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subSup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de-DE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p>
                        <m:e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4" name="!! tab">
                <a:extLst>
                  <a:ext uri="{FF2B5EF4-FFF2-40B4-BE49-F238E27FC236}">
                    <a16:creationId xmlns:a16="http://schemas.microsoft.com/office/drawing/2014/main" id="{58207010-794A-6254-E46C-C62DAD04A4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1482" y="1757441"/>
                <a:ext cx="656397" cy="440826"/>
              </a:xfrm>
              <a:prstGeom prst="rect">
                <a:avLst/>
              </a:prstGeom>
              <a:blipFill>
                <a:blip r:embed="rId6"/>
                <a:stretch>
                  <a:fillRect l="-98148" t="-171233" r="-106481" b="-2575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!! tab">
                <a:extLst>
                  <a:ext uri="{FF2B5EF4-FFF2-40B4-BE49-F238E27FC236}">
                    <a16:creationId xmlns:a16="http://schemas.microsoft.com/office/drawing/2014/main" id="{113A2AA2-3934-E683-19DB-E46F1F78915E}"/>
                  </a:ext>
                </a:extLst>
              </p:cNvPr>
              <p:cNvSpPr txBox="1"/>
              <p:nvPr/>
            </p:nvSpPr>
            <p:spPr>
              <a:xfrm>
                <a:off x="9442551" y="1753623"/>
                <a:ext cx="656397" cy="4408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subSup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de-DE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p>
                        <m:e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5" name="!! tab">
                <a:extLst>
                  <a:ext uri="{FF2B5EF4-FFF2-40B4-BE49-F238E27FC236}">
                    <a16:creationId xmlns:a16="http://schemas.microsoft.com/office/drawing/2014/main" id="{113A2AA2-3934-E683-19DB-E46F1F7891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2551" y="1753623"/>
                <a:ext cx="656397" cy="440826"/>
              </a:xfrm>
              <a:prstGeom prst="rect">
                <a:avLst/>
              </a:prstGeom>
              <a:blipFill>
                <a:blip r:embed="rId4"/>
                <a:stretch>
                  <a:fillRect l="-99074" t="-175000" r="-105556" b="-26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!! tab">
                <a:extLst>
                  <a:ext uri="{FF2B5EF4-FFF2-40B4-BE49-F238E27FC236}">
                    <a16:creationId xmlns:a16="http://schemas.microsoft.com/office/drawing/2014/main" id="{2CEA19E2-E4E8-4570-FAA1-B676EE2F9047}"/>
                  </a:ext>
                </a:extLst>
              </p:cNvPr>
              <p:cNvSpPr txBox="1"/>
              <p:nvPr/>
            </p:nvSpPr>
            <p:spPr>
              <a:xfrm>
                <a:off x="10403620" y="1765988"/>
                <a:ext cx="656397" cy="4408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subSup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de-DE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p>
                        <m:e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6" name="!! tab">
                <a:extLst>
                  <a:ext uri="{FF2B5EF4-FFF2-40B4-BE49-F238E27FC236}">
                    <a16:creationId xmlns:a16="http://schemas.microsoft.com/office/drawing/2014/main" id="{2CEA19E2-E4E8-4570-FAA1-B676EE2F90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03620" y="1765988"/>
                <a:ext cx="656397" cy="440826"/>
              </a:xfrm>
              <a:prstGeom prst="rect">
                <a:avLst/>
              </a:prstGeom>
              <a:blipFill>
                <a:blip r:embed="rId4"/>
                <a:stretch>
                  <a:fillRect l="-100000" t="-175000" r="-107477" b="-26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Content Placeholder 6">
            <a:extLst>
              <a:ext uri="{FF2B5EF4-FFF2-40B4-BE49-F238E27FC236}">
                <a16:creationId xmlns:a16="http://schemas.microsoft.com/office/drawing/2014/main" id="{DA9C9B72-3F89-5D6B-F51B-0B13995BCF0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756" t="18051" r="70852" b="12609"/>
          <a:stretch/>
        </p:blipFill>
        <p:spPr>
          <a:xfrm>
            <a:off x="7508108" y="3462473"/>
            <a:ext cx="2731008" cy="2347312"/>
          </a:xfrm>
          <a:prstGeom prst="roundRect">
            <a:avLst>
              <a:gd name="adj" fmla="val 23068"/>
            </a:avLst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737910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6"/>
          <p:cNvSpPr txBox="1">
            <a:spLocks noGrp="1"/>
          </p:cNvSpPr>
          <p:nvPr>
            <p:ph type="title"/>
          </p:nvPr>
        </p:nvSpPr>
        <p:spPr>
          <a:xfrm>
            <a:off x="960000" y="359640"/>
            <a:ext cx="10272000" cy="830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-US" sz="3600" dirty="0"/>
              <a:t>Preparing Weather Data as Time Series</a:t>
            </a:r>
            <a:endParaRPr sz="3600" dirty="0"/>
          </a:p>
        </p:txBody>
      </p:sp>
      <p:sp>
        <p:nvSpPr>
          <p:cNvPr id="2" name="!! Subtitle 2">
            <a:extLst>
              <a:ext uri="{FF2B5EF4-FFF2-40B4-BE49-F238E27FC236}">
                <a16:creationId xmlns:a16="http://schemas.microsoft.com/office/drawing/2014/main" id="{0F204D70-BD0E-EB29-8550-30859C0DDCAE}"/>
              </a:ext>
            </a:extLst>
          </p:cNvPr>
          <p:cNvSpPr txBox="1">
            <a:spLocks/>
          </p:cNvSpPr>
          <p:nvPr/>
        </p:nvSpPr>
        <p:spPr>
          <a:xfrm>
            <a:off x="926116" y="1759980"/>
            <a:ext cx="5779484" cy="40843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42332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1219170" marR="0" lvl="1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828754" marR="0" lvl="2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2438339" marR="0" lvl="3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3047924" marR="0" lvl="4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3657509" marR="0" lvl="5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4267093" marR="0" lvl="6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4876678" marR="0" lvl="7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5486263" marR="0" lvl="8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4826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Data Splitting:</a:t>
            </a:r>
          </a:p>
          <a:p>
            <a:pPr marL="1092185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70:20:10 (</a:t>
            </a:r>
            <a:r>
              <a:rPr lang="en-US" sz="2000" dirty="0" err="1"/>
              <a:t>Train:Validation:Test</a:t>
            </a:r>
            <a:r>
              <a:rPr lang="en-US" sz="2000" dirty="0"/>
              <a:t>) </a:t>
            </a:r>
          </a:p>
          <a:p>
            <a:pPr marL="1092185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Time-Window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C7E2E951-198A-5197-BFD1-D05933B300B3}"/>
              </a:ext>
            </a:extLst>
          </p:cNvPr>
          <p:cNvSpPr txBox="1"/>
          <p:nvPr/>
        </p:nvSpPr>
        <p:spPr>
          <a:xfrm>
            <a:off x="916284" y="6361470"/>
            <a:ext cx="103730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Deep Learning AIGS538</a:t>
            </a:r>
          </a:p>
        </p:txBody>
      </p:sp>
      <p:pic>
        <p:nvPicPr>
          <p:cNvPr id="17" name="Content Placeholder 6">
            <a:extLst>
              <a:ext uri="{FF2B5EF4-FFF2-40B4-BE49-F238E27FC236}">
                <a16:creationId xmlns:a16="http://schemas.microsoft.com/office/drawing/2014/main" id="{DA9C9B72-3F89-5D6B-F51B-0B13995BCF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56" t="18051" r="70852" b="12609"/>
          <a:stretch/>
        </p:blipFill>
        <p:spPr>
          <a:xfrm>
            <a:off x="7508108" y="2871941"/>
            <a:ext cx="2731008" cy="2347312"/>
          </a:xfrm>
          <a:prstGeom prst="roundRect">
            <a:avLst>
              <a:gd name="adj" fmla="val 23068"/>
            </a:avLst>
          </a:prstGeom>
          <a:noFill/>
          <a:ln>
            <a:noFill/>
          </a:ln>
        </p:spPr>
      </p:pic>
      <p:pic>
        <p:nvPicPr>
          <p:cNvPr id="4" name="Content Placeholder 6">
            <a:extLst>
              <a:ext uri="{FF2B5EF4-FFF2-40B4-BE49-F238E27FC236}">
                <a16:creationId xmlns:a16="http://schemas.microsoft.com/office/drawing/2014/main" id="{8F672D81-1143-B6BE-A2BC-C07B05EBFB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182" t="70505" r="20189" b="4960"/>
          <a:stretch/>
        </p:blipFill>
        <p:spPr>
          <a:xfrm>
            <a:off x="1808787" y="4003810"/>
            <a:ext cx="4004310" cy="830580"/>
          </a:xfrm>
          <a:prstGeom prst="roundRect">
            <a:avLst>
              <a:gd name="adj" fmla="val 6575"/>
            </a:avLst>
          </a:prstGeom>
          <a:noFill/>
          <a:ln>
            <a:noFill/>
          </a:ln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0DA6148A-8BE5-02A0-126A-F02C8627EB84}"/>
              </a:ext>
            </a:extLst>
          </p:cNvPr>
          <p:cNvSpPr txBox="1"/>
          <p:nvPr/>
        </p:nvSpPr>
        <p:spPr>
          <a:xfrm>
            <a:off x="2246394" y="4817509"/>
            <a:ext cx="15547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Didact Gothic" panose="00000500000000000000" pitchFamily="2" charset="0"/>
              </a:rPr>
              <a:t>6 years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3506299A-5AA3-AC16-B55B-CA799E0C7809}"/>
              </a:ext>
            </a:extLst>
          </p:cNvPr>
          <p:cNvSpPr txBox="1"/>
          <p:nvPr/>
        </p:nvSpPr>
        <p:spPr>
          <a:xfrm>
            <a:off x="4100320" y="4817508"/>
            <a:ext cx="15547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Didact Gothic" panose="00000500000000000000" pitchFamily="2" charset="0"/>
              </a:rPr>
              <a:t>2 years</a:t>
            </a:r>
          </a:p>
        </p:txBody>
      </p:sp>
    </p:spTree>
    <p:extLst>
      <p:ext uri="{BB962C8B-B14F-4D97-AF65-F5344CB8AC3E}">
        <p14:creationId xmlns:p14="http://schemas.microsoft.com/office/powerpoint/2010/main" val="36364602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Formal Research Paper Slideshow by Slidesgo">
  <a:themeElements>
    <a:clrScheme name="Simple Light">
      <a:dk1>
        <a:srgbClr val="191919"/>
      </a:dk1>
      <a:lt1>
        <a:srgbClr val="FFFFFF"/>
      </a:lt1>
      <a:dk2>
        <a:srgbClr val="DDD9D5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03778684C1083C438BE20CEC07EFD854" ma:contentTypeVersion="4" ma:contentTypeDescription="새 문서를 만듭니다." ma:contentTypeScope="" ma:versionID="a474943b4bfb1d28be1e2a28ccc89aeb">
  <xsd:schema xmlns:xsd="http://www.w3.org/2001/XMLSchema" xmlns:xs="http://www.w3.org/2001/XMLSchema" xmlns:p="http://schemas.microsoft.com/office/2006/metadata/properties" xmlns:ns2="58b57093-7a5c-4288-b7a3-a6ea937ce682" targetNamespace="http://schemas.microsoft.com/office/2006/metadata/properties" ma:root="true" ma:fieldsID="437f33dc4c7c36749b44bdcdd71610f9" ns2:_="">
    <xsd:import namespace="58b57093-7a5c-4288-b7a3-a6ea937ce68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8b57093-7a5c-4288-b7a3-a6ea937ce68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62EFF767-B306-4391-8FD8-09EA0B8F578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08ABDE6-8CB4-49A4-A735-5E0422ED152B}">
  <ds:schemaRefs>
    <ds:schemaRef ds:uri="58b57093-7a5c-4288-b7a3-a6ea937ce682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DE7D6EDD-A0BF-4A6A-B580-EEB3E4E08653}">
  <ds:schemaRefs>
    <ds:schemaRef ds:uri="http://schemas.microsoft.com/office/2006/documentManagement/types"/>
    <ds:schemaRef ds:uri="http://purl.org/dc/elements/1.1/"/>
    <ds:schemaRef ds:uri="http://schemas.openxmlformats.org/package/2006/metadata/core-properties"/>
    <ds:schemaRef ds:uri="http://schemas.microsoft.com/office/infopath/2007/PartnerControls"/>
    <ds:schemaRef ds:uri="http://purl.org/dc/dcmitype/"/>
    <ds:schemaRef ds:uri="http://purl.org/dc/terms/"/>
    <ds:schemaRef ds:uri="http://schemas.microsoft.com/office/2006/metadata/properties"/>
    <ds:schemaRef ds:uri="58b57093-7a5c-4288-b7a3-a6ea937ce682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Formal Research Paper Slideshow by Slidesgo</Template>
  <TotalTime>0</TotalTime>
  <Words>1796</Words>
  <Application>Microsoft Office PowerPoint</Application>
  <PresentationFormat>Breitbild</PresentationFormat>
  <Paragraphs>559</Paragraphs>
  <Slides>30</Slides>
  <Notes>28</Notes>
  <HiddenSlides>1</HiddenSlides>
  <MMClips>0</MMClips>
  <ScaleCrop>false</ScaleCrop>
  <HeadingPairs>
    <vt:vector size="6" baseType="variant">
      <vt:variant>
        <vt:lpstr>Verwendete Schriftarten</vt:lpstr>
      </vt:variant>
      <vt:variant>
        <vt:i4>11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30</vt:i4>
      </vt:variant>
    </vt:vector>
  </HeadingPairs>
  <TitlesOfParts>
    <vt:vector size="43" baseType="lpstr">
      <vt:lpstr>Anaheim</vt:lpstr>
      <vt:lpstr>Arial</vt:lpstr>
      <vt:lpstr>Calibri</vt:lpstr>
      <vt:lpstr>Cambria Math</vt:lpstr>
      <vt:lpstr>Didact Gothic</vt:lpstr>
      <vt:lpstr>Inria Sans</vt:lpstr>
      <vt:lpstr>Montserrat ExtraBold</vt:lpstr>
      <vt:lpstr>Old Standard TT</vt:lpstr>
      <vt:lpstr>Proxima Nova</vt:lpstr>
      <vt:lpstr>Proxima Nova Semibold</vt:lpstr>
      <vt:lpstr>Roboto Condensed Light</vt:lpstr>
      <vt:lpstr>Formal Research Paper Slideshow by Slidesgo</vt:lpstr>
      <vt:lpstr>Slidesgo Final Pages</vt:lpstr>
      <vt:lpstr>Exploring Long-Term Temperature Forecasts CNNs to Attention-Enhanced ConvLSTMs</vt:lpstr>
      <vt:lpstr>Importance of Temperature Forecasting</vt:lpstr>
      <vt:lpstr>Preparing Weather Data as Time Series</vt:lpstr>
      <vt:lpstr>Preparing Weather Data as Time Series</vt:lpstr>
      <vt:lpstr>Preparing Weather Data as Time Series</vt:lpstr>
      <vt:lpstr>Preparing Weather Data as Time Series</vt:lpstr>
      <vt:lpstr>Preparing Weather Data as Time Series</vt:lpstr>
      <vt:lpstr>Preparing Weather Data as Time Series</vt:lpstr>
      <vt:lpstr>Preparing Weather Data as Time Series</vt:lpstr>
      <vt:lpstr>Preparing Weather Data as Time Series</vt:lpstr>
      <vt:lpstr>!!! RELATED WORK!!! Maybe??</vt:lpstr>
      <vt:lpstr>Approaches</vt:lpstr>
      <vt:lpstr>Approaches</vt:lpstr>
      <vt:lpstr>Approaches</vt:lpstr>
      <vt:lpstr>Approaches</vt:lpstr>
      <vt:lpstr>Approaches</vt:lpstr>
      <vt:lpstr>Approaches</vt:lpstr>
      <vt:lpstr>Comparative Performance</vt:lpstr>
      <vt:lpstr>Comparative Performance</vt:lpstr>
      <vt:lpstr>Comparative Performance</vt:lpstr>
      <vt:lpstr>Comparative Performance</vt:lpstr>
      <vt:lpstr>Comparative Performance</vt:lpstr>
      <vt:lpstr>Comparative Performance</vt:lpstr>
      <vt:lpstr>Comparative Performance</vt:lpstr>
      <vt:lpstr>Comparative Performance</vt:lpstr>
      <vt:lpstr>Comparative Performance</vt:lpstr>
      <vt:lpstr>Conclusion</vt:lpstr>
      <vt:lpstr>Conclusion</vt:lpstr>
      <vt:lpstr>References</vt:lpstr>
      <vt:lpstr>Image 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Wheather Forecasting using LSTM</dc:title>
  <dc:creator>Emil Johannes Gantzel Gungaard</dc:creator>
  <cp:lastModifiedBy>PETERPhilipp(인공지능대학원)</cp:lastModifiedBy>
  <cp:revision>2</cp:revision>
  <dcterms:created xsi:type="dcterms:W3CDTF">2023-12-09T14:03:10Z</dcterms:created>
  <dcterms:modified xsi:type="dcterms:W3CDTF">2023-12-09T23:52:01Z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0x01010003778684C1083C438BE20CEC07EFD854</vt:lpwstr>
  </property>
</Properties>
</file>